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684" r:id="rId2"/>
    <p:sldMasterId id="2147483696" r:id="rId3"/>
    <p:sldMasterId id="2147483708" r:id="rId4"/>
  </p:sldMasterIdLst>
  <p:sldIdLst>
    <p:sldId id="271" r:id="rId5"/>
    <p:sldId id="272" r:id="rId6"/>
    <p:sldId id="273" r:id="rId7"/>
    <p:sldId id="274" r:id="rId8"/>
    <p:sldId id="275" r:id="rId9"/>
    <p:sldId id="276" r:id="rId10"/>
    <p:sldId id="277" r:id="rId11"/>
    <p:sldId id="278" r:id="rId12"/>
    <p:sldId id="279" r:id="rId13"/>
    <p:sldId id="280" r:id="rId14"/>
    <p:sldId id="261" r:id="rId15"/>
    <p:sldId id="262" r:id="rId16"/>
    <p:sldId id="263" r:id="rId17"/>
    <p:sldId id="264" r:id="rId18"/>
    <p:sldId id="265" r:id="rId19"/>
    <p:sldId id="266" r:id="rId20"/>
    <p:sldId id="267" r:id="rId21"/>
    <p:sldId id="268" r:id="rId22"/>
    <p:sldId id="269" r:id="rId23"/>
    <p:sldId id="270" r:id="rId24"/>
  </p:sldIdLst>
  <p:sldSz cx="10285413" cy="18288000"/>
  <p:notesSz cx="6858000" cy="9144000"/>
  <p:defaultTextStyle>
    <a:defPPr>
      <a:defRPr lang="en-US"/>
    </a:defPPr>
    <a:lvl1pPr marL="0" algn="l" defTabSz="1828617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309" algn="l" defTabSz="1828617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617" algn="l" defTabSz="1828617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2926" algn="l" defTabSz="1828617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7234" algn="l" defTabSz="1828617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1543" algn="l" defTabSz="1828617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5851" algn="l" defTabSz="1828617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400160" algn="l" defTabSz="1828617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4468" algn="l" defTabSz="1828617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589" autoAdjust="0"/>
    <p:restoredTop sz="94660"/>
  </p:normalViewPr>
  <p:slideViewPr>
    <p:cSldViewPr snapToGrid="0">
      <p:cViewPr varScale="1">
        <p:scale>
          <a:sx n="40" d="100"/>
          <a:sy n="40" d="100"/>
        </p:scale>
        <p:origin x="363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85678" y="2998747"/>
            <a:ext cx="7714060" cy="6366934"/>
          </a:xfrm>
        </p:spPr>
        <p:txBody>
          <a:bodyPr anchor="b">
            <a:normAutofit/>
          </a:bodyPr>
          <a:lstStyle>
            <a:lvl1pPr algn="ctr">
              <a:defRPr sz="5061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85678" y="9605435"/>
            <a:ext cx="7714060" cy="4415366"/>
          </a:xfrm>
        </p:spPr>
        <p:txBody>
          <a:bodyPr>
            <a:normAutofit/>
          </a:bodyPr>
          <a:lstStyle>
            <a:lvl1pPr marL="0" indent="0" algn="ctr">
              <a:buNone/>
              <a:defRPr sz="2026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85728" indent="0" algn="ctr">
              <a:buNone/>
              <a:defRPr sz="2362"/>
            </a:lvl2pPr>
            <a:lvl3pPr marL="771454" indent="0" algn="ctr">
              <a:buNone/>
              <a:defRPr sz="2026"/>
            </a:lvl3pPr>
            <a:lvl4pPr marL="1157182" indent="0" algn="ctr">
              <a:buNone/>
              <a:defRPr sz="1688"/>
            </a:lvl4pPr>
            <a:lvl5pPr marL="1542911" indent="0" algn="ctr">
              <a:buNone/>
              <a:defRPr sz="1688"/>
            </a:lvl5pPr>
            <a:lvl6pPr marL="1928637" indent="0" algn="ctr">
              <a:buNone/>
              <a:defRPr sz="1688"/>
            </a:lvl6pPr>
            <a:lvl7pPr marL="2314365" indent="0" algn="ctr">
              <a:buNone/>
              <a:defRPr sz="1688"/>
            </a:lvl7pPr>
            <a:lvl8pPr marL="2700093" indent="0" algn="ctr">
              <a:buNone/>
              <a:defRPr sz="1688"/>
            </a:lvl8pPr>
            <a:lvl9pPr marL="3085819" indent="0" algn="ctr">
              <a:buNone/>
              <a:defRPr sz="1688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F7D88-D2E3-4718-B614-FB7520CC2DE9}" type="datetimeFigureOut">
              <a:rPr lang="zh-CN" altLang="en-US" smtClean="0"/>
              <a:t>2024/2/4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37120-8044-4D26-91BF-8CD68AB1B0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49255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F7D88-D2E3-4718-B614-FB7520CC2DE9}" type="datetimeFigureOut">
              <a:rPr lang="zh-CN" altLang="en-US" smtClean="0"/>
              <a:t>2024/2/4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37120-8044-4D26-91BF-8CD68AB1B0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34923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60499" y="960967"/>
            <a:ext cx="2217792" cy="15498234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07123" y="960966"/>
            <a:ext cx="6524809" cy="15498232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F7D88-D2E3-4718-B614-FB7520CC2DE9}" type="datetimeFigureOut">
              <a:rPr lang="zh-CN" altLang="en-US" smtClean="0"/>
              <a:t>2024/2/4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37120-8044-4D26-91BF-8CD68AB1B0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48109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85678" y="2998747"/>
            <a:ext cx="7714060" cy="6366934"/>
          </a:xfrm>
        </p:spPr>
        <p:txBody>
          <a:bodyPr anchor="b">
            <a:normAutofit/>
          </a:bodyPr>
          <a:lstStyle>
            <a:lvl1pPr algn="ctr">
              <a:defRPr sz="5061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85678" y="9605435"/>
            <a:ext cx="7714060" cy="4415366"/>
          </a:xfrm>
        </p:spPr>
        <p:txBody>
          <a:bodyPr>
            <a:normAutofit/>
          </a:bodyPr>
          <a:lstStyle>
            <a:lvl1pPr marL="0" indent="0" algn="ctr">
              <a:buNone/>
              <a:defRPr sz="2026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85728" indent="0" algn="ctr">
              <a:buNone/>
              <a:defRPr sz="2362"/>
            </a:lvl2pPr>
            <a:lvl3pPr marL="771454" indent="0" algn="ctr">
              <a:buNone/>
              <a:defRPr sz="2026"/>
            </a:lvl3pPr>
            <a:lvl4pPr marL="1157182" indent="0" algn="ctr">
              <a:buNone/>
              <a:defRPr sz="1688"/>
            </a:lvl4pPr>
            <a:lvl5pPr marL="1542911" indent="0" algn="ctr">
              <a:buNone/>
              <a:defRPr sz="1688"/>
            </a:lvl5pPr>
            <a:lvl6pPr marL="1928637" indent="0" algn="ctr">
              <a:buNone/>
              <a:defRPr sz="1688"/>
            </a:lvl6pPr>
            <a:lvl7pPr marL="2314365" indent="0" algn="ctr">
              <a:buNone/>
              <a:defRPr sz="1688"/>
            </a:lvl7pPr>
            <a:lvl8pPr marL="2700093" indent="0" algn="ctr">
              <a:buNone/>
              <a:defRPr sz="1688"/>
            </a:lvl8pPr>
            <a:lvl9pPr marL="3085819" indent="0" algn="ctr">
              <a:buNone/>
              <a:defRPr sz="1688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F7D88-D2E3-4718-B614-FB7520CC2DE9}" type="datetimeFigureOut">
              <a:rPr lang="zh-CN" altLang="en-US" smtClean="0"/>
              <a:t>2024/2/4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37120-8044-4D26-91BF-8CD68AB1B0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40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F7D88-D2E3-4718-B614-FB7520CC2DE9}" type="datetimeFigureOut">
              <a:rPr lang="zh-CN" altLang="en-US" smtClean="0"/>
              <a:t>2024/2/4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37120-8044-4D26-91BF-8CD68AB1B0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43349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1767" y="4566463"/>
            <a:ext cx="8871169" cy="7603222"/>
          </a:xfrm>
        </p:spPr>
        <p:txBody>
          <a:bodyPr anchor="b">
            <a:normAutofit/>
          </a:bodyPr>
          <a:lstStyle>
            <a:lvl1pPr>
              <a:defRPr sz="5061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01767" y="12140357"/>
            <a:ext cx="8871169" cy="4000498"/>
          </a:xfrm>
        </p:spPr>
        <p:txBody>
          <a:bodyPr anchor="t">
            <a:normAutofit/>
          </a:bodyPr>
          <a:lstStyle>
            <a:lvl1pPr marL="0" indent="0">
              <a:buNone/>
              <a:defRPr sz="2026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85728" indent="0">
              <a:buNone/>
              <a:defRPr sz="1518">
                <a:solidFill>
                  <a:schemeClr val="tx1">
                    <a:tint val="75000"/>
                  </a:schemeClr>
                </a:solidFill>
              </a:defRPr>
            </a:lvl2pPr>
            <a:lvl3pPr marL="771454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157182" indent="0">
              <a:buNone/>
              <a:defRPr sz="1182">
                <a:solidFill>
                  <a:schemeClr val="tx1">
                    <a:tint val="75000"/>
                  </a:schemeClr>
                </a:solidFill>
              </a:defRPr>
            </a:lvl4pPr>
            <a:lvl5pPr marL="1542911" indent="0">
              <a:buNone/>
              <a:defRPr sz="1182">
                <a:solidFill>
                  <a:schemeClr val="tx1">
                    <a:tint val="75000"/>
                  </a:schemeClr>
                </a:solidFill>
              </a:defRPr>
            </a:lvl5pPr>
            <a:lvl6pPr marL="1928637" indent="0">
              <a:buNone/>
              <a:defRPr sz="1182">
                <a:solidFill>
                  <a:schemeClr val="tx1">
                    <a:tint val="75000"/>
                  </a:schemeClr>
                </a:solidFill>
              </a:defRPr>
            </a:lvl6pPr>
            <a:lvl7pPr marL="2314365" indent="0">
              <a:buNone/>
              <a:defRPr sz="1182">
                <a:solidFill>
                  <a:schemeClr val="tx1">
                    <a:tint val="75000"/>
                  </a:schemeClr>
                </a:solidFill>
              </a:defRPr>
            </a:lvl7pPr>
            <a:lvl8pPr marL="2700093" indent="0">
              <a:buNone/>
              <a:defRPr sz="1182">
                <a:solidFill>
                  <a:schemeClr val="tx1">
                    <a:tint val="75000"/>
                  </a:schemeClr>
                </a:solidFill>
              </a:defRPr>
            </a:lvl8pPr>
            <a:lvl9pPr marL="3085819" indent="0">
              <a:buNone/>
              <a:defRPr sz="118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F7D88-D2E3-4718-B614-FB7520CC2DE9}" type="datetimeFigureOut">
              <a:rPr lang="zh-CN" altLang="en-US" smtClean="0"/>
              <a:t>2024/2/4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37120-8044-4D26-91BF-8CD68AB1B0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57430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12966" y="4876803"/>
            <a:ext cx="4371302" cy="1160356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06990" y="4876803"/>
            <a:ext cx="4371302" cy="1160356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F7D88-D2E3-4718-B614-FB7520CC2DE9}" type="datetimeFigureOut">
              <a:rPr lang="zh-CN" altLang="en-US" smtClean="0"/>
              <a:t>2024/2/4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37120-8044-4D26-91BF-8CD68AB1B0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993652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2966" y="4484934"/>
            <a:ext cx="4349873" cy="2201864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26" b="1"/>
            </a:lvl1pPr>
            <a:lvl2pPr marL="385728" indent="0">
              <a:buNone/>
              <a:defRPr sz="1688" b="1"/>
            </a:lvl2pPr>
            <a:lvl3pPr marL="771454" indent="0">
              <a:buNone/>
              <a:defRPr sz="1518" b="1"/>
            </a:lvl3pPr>
            <a:lvl4pPr marL="1157182" indent="0">
              <a:buNone/>
              <a:defRPr sz="1350" b="1"/>
            </a:lvl4pPr>
            <a:lvl5pPr marL="1542911" indent="0">
              <a:buNone/>
              <a:defRPr sz="1350" b="1"/>
            </a:lvl5pPr>
            <a:lvl6pPr marL="1928637" indent="0">
              <a:buNone/>
              <a:defRPr sz="1350" b="1"/>
            </a:lvl6pPr>
            <a:lvl7pPr marL="2314365" indent="0">
              <a:buNone/>
              <a:defRPr sz="1350" b="1"/>
            </a:lvl7pPr>
            <a:lvl8pPr marL="2700093" indent="0">
              <a:buNone/>
              <a:defRPr sz="1350" b="1"/>
            </a:lvl8pPr>
            <a:lvl9pPr marL="3085819" indent="0">
              <a:buNone/>
              <a:defRPr sz="135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2966" y="6686803"/>
            <a:ext cx="4349873" cy="981473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206990" y="4484937"/>
            <a:ext cx="4371302" cy="2201862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026" b="1"/>
            </a:lvl1pPr>
            <a:lvl2pPr marL="385728" indent="0">
              <a:buNone/>
              <a:defRPr sz="1688" b="1"/>
            </a:lvl2pPr>
            <a:lvl3pPr marL="771454" indent="0">
              <a:buNone/>
              <a:defRPr sz="1518" b="1"/>
            </a:lvl3pPr>
            <a:lvl4pPr marL="1157182" indent="0">
              <a:buNone/>
              <a:defRPr sz="1350" b="1"/>
            </a:lvl4pPr>
            <a:lvl5pPr marL="1542911" indent="0">
              <a:buNone/>
              <a:defRPr sz="1350" b="1"/>
            </a:lvl5pPr>
            <a:lvl6pPr marL="1928637" indent="0">
              <a:buNone/>
              <a:defRPr sz="1350" b="1"/>
            </a:lvl6pPr>
            <a:lvl7pPr marL="2314365" indent="0">
              <a:buNone/>
              <a:defRPr sz="1350" b="1"/>
            </a:lvl7pPr>
            <a:lvl8pPr marL="2700093" indent="0">
              <a:buNone/>
              <a:defRPr sz="1350" b="1"/>
            </a:lvl8pPr>
            <a:lvl9pPr marL="3085819" indent="0">
              <a:buNone/>
              <a:defRPr sz="135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206990" y="6686803"/>
            <a:ext cx="4371302" cy="981473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F7D88-D2E3-4718-B614-FB7520CC2DE9}" type="datetimeFigureOut">
              <a:rPr lang="zh-CN" altLang="en-US" smtClean="0"/>
              <a:t>2024/2/4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37120-8044-4D26-91BF-8CD68AB1B08E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184999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F7D88-D2E3-4718-B614-FB7520CC2DE9}" type="datetimeFigureOut">
              <a:rPr lang="zh-CN" altLang="en-US" smtClean="0"/>
              <a:t>2024/2/4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37120-8044-4D26-91BF-8CD68AB1B08E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12616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F7D88-D2E3-4718-B614-FB7520CC2DE9}" type="datetimeFigureOut">
              <a:rPr lang="zh-CN" altLang="en-US" smtClean="0"/>
              <a:t>2024/2/4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37120-8044-4D26-91BF-8CD68AB1B0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462751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9694" y="1219202"/>
            <a:ext cx="3317046" cy="4267192"/>
          </a:xfrm>
        </p:spPr>
        <p:txBody>
          <a:bodyPr anchor="b">
            <a:normAutofit/>
          </a:bodyPr>
          <a:lstStyle>
            <a:lvl1pPr>
              <a:defRPr sz="27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71300" y="2641600"/>
            <a:ext cx="5206991" cy="13004800"/>
          </a:xfrm>
        </p:spPr>
        <p:txBody>
          <a:bodyPr/>
          <a:lstStyle>
            <a:lvl1pPr>
              <a:defRPr sz="2700"/>
            </a:lvl1pPr>
            <a:lvl2pPr>
              <a:defRPr sz="2362"/>
            </a:lvl2pPr>
            <a:lvl3pPr>
              <a:defRPr sz="2026"/>
            </a:lvl3pPr>
            <a:lvl4pPr>
              <a:defRPr sz="1688"/>
            </a:lvl4pPr>
            <a:lvl5pPr>
              <a:defRPr sz="1688"/>
            </a:lvl5pPr>
            <a:lvl6pPr>
              <a:defRPr sz="1688"/>
            </a:lvl6pPr>
            <a:lvl7pPr>
              <a:defRPr sz="1688"/>
            </a:lvl7pPr>
            <a:lvl8pPr>
              <a:defRPr sz="1688"/>
            </a:lvl8pPr>
            <a:lvl9pPr>
              <a:defRPr sz="1688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9694" y="5486399"/>
            <a:ext cx="3317046" cy="10160002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350"/>
            </a:lvl1pPr>
            <a:lvl2pPr marL="385728" indent="0">
              <a:buNone/>
              <a:defRPr sz="1012"/>
            </a:lvl2pPr>
            <a:lvl3pPr marL="771454" indent="0">
              <a:buNone/>
              <a:defRPr sz="844"/>
            </a:lvl3pPr>
            <a:lvl4pPr marL="1157182" indent="0">
              <a:buNone/>
              <a:defRPr sz="760"/>
            </a:lvl4pPr>
            <a:lvl5pPr marL="1542911" indent="0">
              <a:buNone/>
              <a:defRPr sz="760"/>
            </a:lvl5pPr>
            <a:lvl6pPr marL="1928637" indent="0">
              <a:buNone/>
              <a:defRPr sz="760"/>
            </a:lvl6pPr>
            <a:lvl7pPr marL="2314365" indent="0">
              <a:buNone/>
              <a:defRPr sz="760"/>
            </a:lvl7pPr>
            <a:lvl8pPr marL="2700093" indent="0">
              <a:buNone/>
              <a:defRPr sz="760"/>
            </a:lvl8pPr>
            <a:lvl9pPr marL="3085819" indent="0">
              <a:buNone/>
              <a:defRPr sz="76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F7D88-D2E3-4718-B614-FB7520CC2DE9}" type="datetimeFigureOut">
              <a:rPr lang="zh-CN" altLang="en-US" smtClean="0"/>
              <a:t>2024/2/4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37120-8044-4D26-91BF-8CD68AB1B0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74198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F7D88-D2E3-4718-B614-FB7520CC2DE9}" type="datetimeFigureOut">
              <a:rPr lang="zh-CN" altLang="en-US" smtClean="0"/>
              <a:t>2024/2/4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37120-8044-4D26-91BF-8CD68AB1B0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395394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9694" y="1219200"/>
            <a:ext cx="3317046" cy="4267200"/>
          </a:xfrm>
        </p:spPr>
        <p:txBody>
          <a:bodyPr anchor="b">
            <a:normAutofit/>
          </a:bodyPr>
          <a:lstStyle>
            <a:lvl1pPr>
              <a:defRPr sz="27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371300" y="2641600"/>
            <a:ext cx="5206991" cy="13004800"/>
          </a:xfrm>
        </p:spPr>
        <p:txBody>
          <a:bodyPr/>
          <a:lstStyle>
            <a:lvl1pPr marL="0" indent="0">
              <a:buNone/>
              <a:defRPr sz="2700"/>
            </a:lvl1pPr>
            <a:lvl2pPr marL="385728" indent="0">
              <a:buNone/>
              <a:defRPr sz="2362"/>
            </a:lvl2pPr>
            <a:lvl3pPr marL="771454" indent="0">
              <a:buNone/>
              <a:defRPr sz="2026"/>
            </a:lvl3pPr>
            <a:lvl4pPr marL="1157182" indent="0">
              <a:buNone/>
              <a:defRPr sz="1688"/>
            </a:lvl4pPr>
            <a:lvl5pPr marL="1542911" indent="0">
              <a:buNone/>
              <a:defRPr sz="1688"/>
            </a:lvl5pPr>
            <a:lvl6pPr marL="1928637" indent="0">
              <a:buNone/>
              <a:defRPr sz="1688"/>
            </a:lvl6pPr>
            <a:lvl7pPr marL="2314365" indent="0">
              <a:buNone/>
              <a:defRPr sz="1688"/>
            </a:lvl7pPr>
            <a:lvl8pPr marL="2700093" indent="0">
              <a:buNone/>
              <a:defRPr sz="1688"/>
            </a:lvl8pPr>
            <a:lvl9pPr marL="3085819" indent="0">
              <a:buNone/>
              <a:defRPr sz="1688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9694" y="5486400"/>
            <a:ext cx="3317046" cy="1016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350"/>
            </a:lvl1pPr>
            <a:lvl2pPr marL="385728" indent="0">
              <a:buNone/>
              <a:defRPr sz="1012"/>
            </a:lvl2pPr>
            <a:lvl3pPr marL="771454" indent="0">
              <a:buNone/>
              <a:defRPr sz="844"/>
            </a:lvl3pPr>
            <a:lvl4pPr marL="1157182" indent="0">
              <a:buNone/>
              <a:defRPr sz="760"/>
            </a:lvl4pPr>
            <a:lvl5pPr marL="1542911" indent="0">
              <a:buNone/>
              <a:defRPr sz="760"/>
            </a:lvl5pPr>
            <a:lvl6pPr marL="1928637" indent="0">
              <a:buNone/>
              <a:defRPr sz="760"/>
            </a:lvl6pPr>
            <a:lvl7pPr marL="2314365" indent="0">
              <a:buNone/>
              <a:defRPr sz="760"/>
            </a:lvl7pPr>
            <a:lvl8pPr marL="2700093" indent="0">
              <a:buNone/>
              <a:defRPr sz="760"/>
            </a:lvl8pPr>
            <a:lvl9pPr marL="3085819" indent="0">
              <a:buNone/>
              <a:defRPr sz="76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F7D88-D2E3-4718-B614-FB7520CC2DE9}" type="datetimeFigureOut">
              <a:rPr lang="zh-CN" altLang="en-US" smtClean="0"/>
              <a:t>2024/2/4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37120-8044-4D26-91BF-8CD68AB1B0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514962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F7D88-D2E3-4718-B614-FB7520CC2DE9}" type="datetimeFigureOut">
              <a:rPr lang="zh-CN" altLang="en-US" smtClean="0"/>
              <a:t>2024/2/4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37120-8044-4D26-91BF-8CD68AB1B0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325915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60499" y="960967"/>
            <a:ext cx="2217792" cy="15498234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07123" y="960966"/>
            <a:ext cx="6524809" cy="15498232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F7D88-D2E3-4718-B614-FB7520CC2DE9}" type="datetimeFigureOut">
              <a:rPr lang="zh-CN" altLang="en-US" smtClean="0"/>
              <a:t>2024/2/4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37120-8044-4D26-91BF-8CD68AB1B0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902133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85678" y="2998747"/>
            <a:ext cx="7714060" cy="6366934"/>
          </a:xfrm>
        </p:spPr>
        <p:txBody>
          <a:bodyPr anchor="b">
            <a:normAutofit/>
          </a:bodyPr>
          <a:lstStyle>
            <a:lvl1pPr algn="ctr">
              <a:defRPr sz="5061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85678" y="9605435"/>
            <a:ext cx="7714060" cy="4415366"/>
          </a:xfrm>
        </p:spPr>
        <p:txBody>
          <a:bodyPr>
            <a:normAutofit/>
          </a:bodyPr>
          <a:lstStyle>
            <a:lvl1pPr marL="0" indent="0" algn="ctr">
              <a:buNone/>
              <a:defRPr sz="2026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85728" indent="0" algn="ctr">
              <a:buNone/>
              <a:defRPr sz="2362"/>
            </a:lvl2pPr>
            <a:lvl3pPr marL="771454" indent="0" algn="ctr">
              <a:buNone/>
              <a:defRPr sz="2026"/>
            </a:lvl3pPr>
            <a:lvl4pPr marL="1157182" indent="0" algn="ctr">
              <a:buNone/>
              <a:defRPr sz="1688"/>
            </a:lvl4pPr>
            <a:lvl5pPr marL="1542911" indent="0" algn="ctr">
              <a:buNone/>
              <a:defRPr sz="1688"/>
            </a:lvl5pPr>
            <a:lvl6pPr marL="1928637" indent="0" algn="ctr">
              <a:buNone/>
              <a:defRPr sz="1688"/>
            </a:lvl6pPr>
            <a:lvl7pPr marL="2314365" indent="0" algn="ctr">
              <a:buNone/>
              <a:defRPr sz="1688"/>
            </a:lvl7pPr>
            <a:lvl8pPr marL="2700093" indent="0" algn="ctr">
              <a:buNone/>
              <a:defRPr sz="1688"/>
            </a:lvl8pPr>
            <a:lvl9pPr marL="3085819" indent="0" algn="ctr">
              <a:buNone/>
              <a:defRPr sz="1688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F7D88-D2E3-4718-B614-FB7520CC2DE9}" type="datetimeFigureOut">
              <a:rPr lang="zh-CN" altLang="en-US" smtClean="0"/>
              <a:t>2024/2/4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37120-8044-4D26-91BF-8CD68AB1B0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607702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F7D88-D2E3-4718-B614-FB7520CC2DE9}" type="datetimeFigureOut">
              <a:rPr lang="zh-CN" altLang="en-US" smtClean="0"/>
              <a:t>2024/2/4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37120-8044-4D26-91BF-8CD68AB1B0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406307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1767" y="4566463"/>
            <a:ext cx="8871169" cy="7603222"/>
          </a:xfrm>
        </p:spPr>
        <p:txBody>
          <a:bodyPr anchor="b">
            <a:normAutofit/>
          </a:bodyPr>
          <a:lstStyle>
            <a:lvl1pPr>
              <a:defRPr sz="5061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01767" y="12140357"/>
            <a:ext cx="8871169" cy="4000498"/>
          </a:xfrm>
        </p:spPr>
        <p:txBody>
          <a:bodyPr anchor="t">
            <a:normAutofit/>
          </a:bodyPr>
          <a:lstStyle>
            <a:lvl1pPr marL="0" indent="0">
              <a:buNone/>
              <a:defRPr sz="2026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85728" indent="0">
              <a:buNone/>
              <a:defRPr sz="1518">
                <a:solidFill>
                  <a:schemeClr val="tx1">
                    <a:tint val="75000"/>
                  </a:schemeClr>
                </a:solidFill>
              </a:defRPr>
            </a:lvl2pPr>
            <a:lvl3pPr marL="771454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157182" indent="0">
              <a:buNone/>
              <a:defRPr sz="1182">
                <a:solidFill>
                  <a:schemeClr val="tx1">
                    <a:tint val="75000"/>
                  </a:schemeClr>
                </a:solidFill>
              </a:defRPr>
            </a:lvl4pPr>
            <a:lvl5pPr marL="1542911" indent="0">
              <a:buNone/>
              <a:defRPr sz="1182">
                <a:solidFill>
                  <a:schemeClr val="tx1">
                    <a:tint val="75000"/>
                  </a:schemeClr>
                </a:solidFill>
              </a:defRPr>
            </a:lvl5pPr>
            <a:lvl6pPr marL="1928637" indent="0">
              <a:buNone/>
              <a:defRPr sz="1182">
                <a:solidFill>
                  <a:schemeClr val="tx1">
                    <a:tint val="75000"/>
                  </a:schemeClr>
                </a:solidFill>
              </a:defRPr>
            </a:lvl6pPr>
            <a:lvl7pPr marL="2314365" indent="0">
              <a:buNone/>
              <a:defRPr sz="1182">
                <a:solidFill>
                  <a:schemeClr val="tx1">
                    <a:tint val="75000"/>
                  </a:schemeClr>
                </a:solidFill>
              </a:defRPr>
            </a:lvl7pPr>
            <a:lvl8pPr marL="2700093" indent="0">
              <a:buNone/>
              <a:defRPr sz="1182">
                <a:solidFill>
                  <a:schemeClr val="tx1">
                    <a:tint val="75000"/>
                  </a:schemeClr>
                </a:solidFill>
              </a:defRPr>
            </a:lvl8pPr>
            <a:lvl9pPr marL="3085819" indent="0">
              <a:buNone/>
              <a:defRPr sz="118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F7D88-D2E3-4718-B614-FB7520CC2DE9}" type="datetimeFigureOut">
              <a:rPr lang="zh-CN" altLang="en-US" smtClean="0"/>
              <a:t>2024/2/4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37120-8044-4D26-91BF-8CD68AB1B0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568589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12966" y="4876803"/>
            <a:ext cx="4371302" cy="1160356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06990" y="4876803"/>
            <a:ext cx="4371302" cy="1160356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F7D88-D2E3-4718-B614-FB7520CC2DE9}" type="datetimeFigureOut">
              <a:rPr lang="zh-CN" altLang="en-US" smtClean="0"/>
              <a:t>2024/2/4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37120-8044-4D26-91BF-8CD68AB1B0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390582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2966" y="4484934"/>
            <a:ext cx="4349873" cy="2201864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26" b="1"/>
            </a:lvl1pPr>
            <a:lvl2pPr marL="385728" indent="0">
              <a:buNone/>
              <a:defRPr sz="1688" b="1"/>
            </a:lvl2pPr>
            <a:lvl3pPr marL="771454" indent="0">
              <a:buNone/>
              <a:defRPr sz="1518" b="1"/>
            </a:lvl3pPr>
            <a:lvl4pPr marL="1157182" indent="0">
              <a:buNone/>
              <a:defRPr sz="1350" b="1"/>
            </a:lvl4pPr>
            <a:lvl5pPr marL="1542911" indent="0">
              <a:buNone/>
              <a:defRPr sz="1350" b="1"/>
            </a:lvl5pPr>
            <a:lvl6pPr marL="1928637" indent="0">
              <a:buNone/>
              <a:defRPr sz="1350" b="1"/>
            </a:lvl6pPr>
            <a:lvl7pPr marL="2314365" indent="0">
              <a:buNone/>
              <a:defRPr sz="1350" b="1"/>
            </a:lvl7pPr>
            <a:lvl8pPr marL="2700093" indent="0">
              <a:buNone/>
              <a:defRPr sz="1350" b="1"/>
            </a:lvl8pPr>
            <a:lvl9pPr marL="3085819" indent="0">
              <a:buNone/>
              <a:defRPr sz="135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2966" y="6686803"/>
            <a:ext cx="4349873" cy="981473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206990" y="4484937"/>
            <a:ext cx="4371302" cy="2201862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026" b="1"/>
            </a:lvl1pPr>
            <a:lvl2pPr marL="385728" indent="0">
              <a:buNone/>
              <a:defRPr sz="1688" b="1"/>
            </a:lvl2pPr>
            <a:lvl3pPr marL="771454" indent="0">
              <a:buNone/>
              <a:defRPr sz="1518" b="1"/>
            </a:lvl3pPr>
            <a:lvl4pPr marL="1157182" indent="0">
              <a:buNone/>
              <a:defRPr sz="1350" b="1"/>
            </a:lvl4pPr>
            <a:lvl5pPr marL="1542911" indent="0">
              <a:buNone/>
              <a:defRPr sz="1350" b="1"/>
            </a:lvl5pPr>
            <a:lvl6pPr marL="1928637" indent="0">
              <a:buNone/>
              <a:defRPr sz="1350" b="1"/>
            </a:lvl6pPr>
            <a:lvl7pPr marL="2314365" indent="0">
              <a:buNone/>
              <a:defRPr sz="1350" b="1"/>
            </a:lvl7pPr>
            <a:lvl8pPr marL="2700093" indent="0">
              <a:buNone/>
              <a:defRPr sz="1350" b="1"/>
            </a:lvl8pPr>
            <a:lvl9pPr marL="3085819" indent="0">
              <a:buNone/>
              <a:defRPr sz="135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206990" y="6686803"/>
            <a:ext cx="4371302" cy="981473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F7D88-D2E3-4718-B614-FB7520CC2DE9}" type="datetimeFigureOut">
              <a:rPr lang="zh-CN" altLang="en-US" smtClean="0"/>
              <a:t>2024/2/4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37120-8044-4D26-91BF-8CD68AB1B08E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36780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F7D88-D2E3-4718-B614-FB7520CC2DE9}" type="datetimeFigureOut">
              <a:rPr lang="zh-CN" altLang="en-US" smtClean="0"/>
              <a:t>2024/2/4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37120-8044-4D26-91BF-8CD68AB1B08E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8832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F7D88-D2E3-4718-B614-FB7520CC2DE9}" type="datetimeFigureOut">
              <a:rPr lang="zh-CN" altLang="en-US" smtClean="0"/>
              <a:t>2024/2/4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37120-8044-4D26-91BF-8CD68AB1B0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91983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1767" y="4566463"/>
            <a:ext cx="8871169" cy="7603222"/>
          </a:xfrm>
        </p:spPr>
        <p:txBody>
          <a:bodyPr anchor="b">
            <a:normAutofit/>
          </a:bodyPr>
          <a:lstStyle>
            <a:lvl1pPr>
              <a:defRPr sz="5061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01767" y="12140357"/>
            <a:ext cx="8871169" cy="4000498"/>
          </a:xfrm>
        </p:spPr>
        <p:txBody>
          <a:bodyPr anchor="t">
            <a:normAutofit/>
          </a:bodyPr>
          <a:lstStyle>
            <a:lvl1pPr marL="0" indent="0">
              <a:buNone/>
              <a:defRPr sz="2026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85728" indent="0">
              <a:buNone/>
              <a:defRPr sz="1518">
                <a:solidFill>
                  <a:schemeClr val="tx1">
                    <a:tint val="75000"/>
                  </a:schemeClr>
                </a:solidFill>
              </a:defRPr>
            </a:lvl2pPr>
            <a:lvl3pPr marL="771454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157182" indent="0">
              <a:buNone/>
              <a:defRPr sz="1182">
                <a:solidFill>
                  <a:schemeClr val="tx1">
                    <a:tint val="75000"/>
                  </a:schemeClr>
                </a:solidFill>
              </a:defRPr>
            </a:lvl4pPr>
            <a:lvl5pPr marL="1542911" indent="0">
              <a:buNone/>
              <a:defRPr sz="1182">
                <a:solidFill>
                  <a:schemeClr val="tx1">
                    <a:tint val="75000"/>
                  </a:schemeClr>
                </a:solidFill>
              </a:defRPr>
            </a:lvl5pPr>
            <a:lvl6pPr marL="1928637" indent="0">
              <a:buNone/>
              <a:defRPr sz="1182">
                <a:solidFill>
                  <a:schemeClr val="tx1">
                    <a:tint val="75000"/>
                  </a:schemeClr>
                </a:solidFill>
              </a:defRPr>
            </a:lvl6pPr>
            <a:lvl7pPr marL="2314365" indent="0">
              <a:buNone/>
              <a:defRPr sz="1182">
                <a:solidFill>
                  <a:schemeClr val="tx1">
                    <a:tint val="75000"/>
                  </a:schemeClr>
                </a:solidFill>
              </a:defRPr>
            </a:lvl7pPr>
            <a:lvl8pPr marL="2700093" indent="0">
              <a:buNone/>
              <a:defRPr sz="1182">
                <a:solidFill>
                  <a:schemeClr val="tx1">
                    <a:tint val="75000"/>
                  </a:schemeClr>
                </a:solidFill>
              </a:defRPr>
            </a:lvl8pPr>
            <a:lvl9pPr marL="3085819" indent="0">
              <a:buNone/>
              <a:defRPr sz="118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F7D88-D2E3-4718-B614-FB7520CC2DE9}" type="datetimeFigureOut">
              <a:rPr lang="zh-CN" altLang="en-US" smtClean="0"/>
              <a:t>2024/2/4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37120-8044-4D26-91BF-8CD68AB1B0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751382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9694" y="1219202"/>
            <a:ext cx="3317046" cy="4267192"/>
          </a:xfrm>
        </p:spPr>
        <p:txBody>
          <a:bodyPr anchor="b">
            <a:normAutofit/>
          </a:bodyPr>
          <a:lstStyle>
            <a:lvl1pPr>
              <a:defRPr sz="27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71300" y="2641600"/>
            <a:ext cx="5206991" cy="13004800"/>
          </a:xfrm>
        </p:spPr>
        <p:txBody>
          <a:bodyPr/>
          <a:lstStyle>
            <a:lvl1pPr>
              <a:defRPr sz="2700"/>
            </a:lvl1pPr>
            <a:lvl2pPr>
              <a:defRPr sz="2362"/>
            </a:lvl2pPr>
            <a:lvl3pPr>
              <a:defRPr sz="2026"/>
            </a:lvl3pPr>
            <a:lvl4pPr>
              <a:defRPr sz="1688"/>
            </a:lvl4pPr>
            <a:lvl5pPr>
              <a:defRPr sz="1688"/>
            </a:lvl5pPr>
            <a:lvl6pPr>
              <a:defRPr sz="1688"/>
            </a:lvl6pPr>
            <a:lvl7pPr>
              <a:defRPr sz="1688"/>
            </a:lvl7pPr>
            <a:lvl8pPr>
              <a:defRPr sz="1688"/>
            </a:lvl8pPr>
            <a:lvl9pPr>
              <a:defRPr sz="1688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9694" y="5486399"/>
            <a:ext cx="3317046" cy="10160002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350"/>
            </a:lvl1pPr>
            <a:lvl2pPr marL="385728" indent="0">
              <a:buNone/>
              <a:defRPr sz="1012"/>
            </a:lvl2pPr>
            <a:lvl3pPr marL="771454" indent="0">
              <a:buNone/>
              <a:defRPr sz="844"/>
            </a:lvl3pPr>
            <a:lvl4pPr marL="1157182" indent="0">
              <a:buNone/>
              <a:defRPr sz="760"/>
            </a:lvl4pPr>
            <a:lvl5pPr marL="1542911" indent="0">
              <a:buNone/>
              <a:defRPr sz="760"/>
            </a:lvl5pPr>
            <a:lvl6pPr marL="1928637" indent="0">
              <a:buNone/>
              <a:defRPr sz="760"/>
            </a:lvl6pPr>
            <a:lvl7pPr marL="2314365" indent="0">
              <a:buNone/>
              <a:defRPr sz="760"/>
            </a:lvl7pPr>
            <a:lvl8pPr marL="2700093" indent="0">
              <a:buNone/>
              <a:defRPr sz="760"/>
            </a:lvl8pPr>
            <a:lvl9pPr marL="3085819" indent="0">
              <a:buNone/>
              <a:defRPr sz="76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F7D88-D2E3-4718-B614-FB7520CC2DE9}" type="datetimeFigureOut">
              <a:rPr lang="zh-CN" altLang="en-US" smtClean="0"/>
              <a:t>2024/2/4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37120-8044-4D26-91BF-8CD68AB1B0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476300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9694" y="1219200"/>
            <a:ext cx="3317046" cy="4267200"/>
          </a:xfrm>
        </p:spPr>
        <p:txBody>
          <a:bodyPr anchor="b">
            <a:normAutofit/>
          </a:bodyPr>
          <a:lstStyle>
            <a:lvl1pPr>
              <a:defRPr sz="27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371300" y="2641600"/>
            <a:ext cx="5206991" cy="13004800"/>
          </a:xfrm>
        </p:spPr>
        <p:txBody>
          <a:bodyPr/>
          <a:lstStyle>
            <a:lvl1pPr marL="0" indent="0">
              <a:buNone/>
              <a:defRPr sz="2700"/>
            </a:lvl1pPr>
            <a:lvl2pPr marL="385728" indent="0">
              <a:buNone/>
              <a:defRPr sz="2362"/>
            </a:lvl2pPr>
            <a:lvl3pPr marL="771454" indent="0">
              <a:buNone/>
              <a:defRPr sz="2026"/>
            </a:lvl3pPr>
            <a:lvl4pPr marL="1157182" indent="0">
              <a:buNone/>
              <a:defRPr sz="1688"/>
            </a:lvl4pPr>
            <a:lvl5pPr marL="1542911" indent="0">
              <a:buNone/>
              <a:defRPr sz="1688"/>
            </a:lvl5pPr>
            <a:lvl6pPr marL="1928637" indent="0">
              <a:buNone/>
              <a:defRPr sz="1688"/>
            </a:lvl6pPr>
            <a:lvl7pPr marL="2314365" indent="0">
              <a:buNone/>
              <a:defRPr sz="1688"/>
            </a:lvl7pPr>
            <a:lvl8pPr marL="2700093" indent="0">
              <a:buNone/>
              <a:defRPr sz="1688"/>
            </a:lvl8pPr>
            <a:lvl9pPr marL="3085819" indent="0">
              <a:buNone/>
              <a:defRPr sz="1688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9694" y="5486400"/>
            <a:ext cx="3317046" cy="1016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350"/>
            </a:lvl1pPr>
            <a:lvl2pPr marL="385728" indent="0">
              <a:buNone/>
              <a:defRPr sz="1012"/>
            </a:lvl2pPr>
            <a:lvl3pPr marL="771454" indent="0">
              <a:buNone/>
              <a:defRPr sz="844"/>
            </a:lvl3pPr>
            <a:lvl4pPr marL="1157182" indent="0">
              <a:buNone/>
              <a:defRPr sz="760"/>
            </a:lvl4pPr>
            <a:lvl5pPr marL="1542911" indent="0">
              <a:buNone/>
              <a:defRPr sz="760"/>
            </a:lvl5pPr>
            <a:lvl6pPr marL="1928637" indent="0">
              <a:buNone/>
              <a:defRPr sz="760"/>
            </a:lvl6pPr>
            <a:lvl7pPr marL="2314365" indent="0">
              <a:buNone/>
              <a:defRPr sz="760"/>
            </a:lvl7pPr>
            <a:lvl8pPr marL="2700093" indent="0">
              <a:buNone/>
              <a:defRPr sz="760"/>
            </a:lvl8pPr>
            <a:lvl9pPr marL="3085819" indent="0">
              <a:buNone/>
              <a:defRPr sz="76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F7D88-D2E3-4718-B614-FB7520CC2DE9}" type="datetimeFigureOut">
              <a:rPr lang="zh-CN" altLang="en-US" smtClean="0"/>
              <a:t>2024/2/4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37120-8044-4D26-91BF-8CD68AB1B0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576345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F7D88-D2E3-4718-B614-FB7520CC2DE9}" type="datetimeFigureOut">
              <a:rPr lang="zh-CN" altLang="en-US" smtClean="0"/>
              <a:t>2024/2/4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37120-8044-4D26-91BF-8CD68AB1B0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035804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60499" y="960967"/>
            <a:ext cx="2217792" cy="15498234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07123" y="960966"/>
            <a:ext cx="6524809" cy="15498232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F7D88-D2E3-4718-B614-FB7520CC2DE9}" type="datetimeFigureOut">
              <a:rPr lang="zh-CN" altLang="en-US" smtClean="0"/>
              <a:t>2024/2/4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37120-8044-4D26-91BF-8CD68AB1B0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689779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85678" y="2998747"/>
            <a:ext cx="7714060" cy="6366934"/>
          </a:xfrm>
        </p:spPr>
        <p:txBody>
          <a:bodyPr anchor="b">
            <a:normAutofit/>
          </a:bodyPr>
          <a:lstStyle>
            <a:lvl1pPr algn="ctr">
              <a:defRPr sz="5061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85678" y="9605435"/>
            <a:ext cx="7714060" cy="4415366"/>
          </a:xfrm>
        </p:spPr>
        <p:txBody>
          <a:bodyPr>
            <a:normAutofit/>
          </a:bodyPr>
          <a:lstStyle>
            <a:lvl1pPr marL="0" indent="0" algn="ctr">
              <a:buNone/>
              <a:defRPr sz="2026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85728" indent="0" algn="ctr">
              <a:buNone/>
              <a:defRPr sz="2362"/>
            </a:lvl2pPr>
            <a:lvl3pPr marL="771454" indent="0" algn="ctr">
              <a:buNone/>
              <a:defRPr sz="2026"/>
            </a:lvl3pPr>
            <a:lvl4pPr marL="1157182" indent="0" algn="ctr">
              <a:buNone/>
              <a:defRPr sz="1688"/>
            </a:lvl4pPr>
            <a:lvl5pPr marL="1542911" indent="0" algn="ctr">
              <a:buNone/>
              <a:defRPr sz="1688"/>
            </a:lvl5pPr>
            <a:lvl6pPr marL="1928637" indent="0" algn="ctr">
              <a:buNone/>
              <a:defRPr sz="1688"/>
            </a:lvl6pPr>
            <a:lvl7pPr marL="2314365" indent="0" algn="ctr">
              <a:buNone/>
              <a:defRPr sz="1688"/>
            </a:lvl7pPr>
            <a:lvl8pPr marL="2700093" indent="0" algn="ctr">
              <a:buNone/>
              <a:defRPr sz="1688"/>
            </a:lvl8pPr>
            <a:lvl9pPr marL="3085819" indent="0" algn="ctr">
              <a:buNone/>
              <a:defRPr sz="1688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F7D88-D2E3-4718-B614-FB7520CC2DE9}" type="datetimeFigureOut">
              <a:rPr lang="zh-CN" altLang="en-US" smtClean="0"/>
              <a:t>2024/2/4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37120-8044-4D26-91BF-8CD68AB1B0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771576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F7D88-D2E3-4718-B614-FB7520CC2DE9}" type="datetimeFigureOut">
              <a:rPr lang="zh-CN" altLang="en-US" smtClean="0"/>
              <a:t>2024/2/4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37120-8044-4D26-91BF-8CD68AB1B0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033446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1767" y="4566463"/>
            <a:ext cx="8871169" cy="7603222"/>
          </a:xfrm>
        </p:spPr>
        <p:txBody>
          <a:bodyPr anchor="b">
            <a:normAutofit/>
          </a:bodyPr>
          <a:lstStyle>
            <a:lvl1pPr>
              <a:defRPr sz="5061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01767" y="12140357"/>
            <a:ext cx="8871169" cy="4000498"/>
          </a:xfrm>
        </p:spPr>
        <p:txBody>
          <a:bodyPr anchor="t">
            <a:normAutofit/>
          </a:bodyPr>
          <a:lstStyle>
            <a:lvl1pPr marL="0" indent="0">
              <a:buNone/>
              <a:defRPr sz="2026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85728" indent="0">
              <a:buNone/>
              <a:defRPr sz="1518">
                <a:solidFill>
                  <a:schemeClr val="tx1">
                    <a:tint val="75000"/>
                  </a:schemeClr>
                </a:solidFill>
              </a:defRPr>
            </a:lvl2pPr>
            <a:lvl3pPr marL="771454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157182" indent="0">
              <a:buNone/>
              <a:defRPr sz="1182">
                <a:solidFill>
                  <a:schemeClr val="tx1">
                    <a:tint val="75000"/>
                  </a:schemeClr>
                </a:solidFill>
              </a:defRPr>
            </a:lvl4pPr>
            <a:lvl5pPr marL="1542911" indent="0">
              <a:buNone/>
              <a:defRPr sz="1182">
                <a:solidFill>
                  <a:schemeClr val="tx1">
                    <a:tint val="75000"/>
                  </a:schemeClr>
                </a:solidFill>
              </a:defRPr>
            </a:lvl5pPr>
            <a:lvl6pPr marL="1928637" indent="0">
              <a:buNone/>
              <a:defRPr sz="1182">
                <a:solidFill>
                  <a:schemeClr val="tx1">
                    <a:tint val="75000"/>
                  </a:schemeClr>
                </a:solidFill>
              </a:defRPr>
            </a:lvl6pPr>
            <a:lvl7pPr marL="2314365" indent="0">
              <a:buNone/>
              <a:defRPr sz="1182">
                <a:solidFill>
                  <a:schemeClr val="tx1">
                    <a:tint val="75000"/>
                  </a:schemeClr>
                </a:solidFill>
              </a:defRPr>
            </a:lvl7pPr>
            <a:lvl8pPr marL="2700093" indent="0">
              <a:buNone/>
              <a:defRPr sz="1182">
                <a:solidFill>
                  <a:schemeClr val="tx1">
                    <a:tint val="75000"/>
                  </a:schemeClr>
                </a:solidFill>
              </a:defRPr>
            </a:lvl8pPr>
            <a:lvl9pPr marL="3085819" indent="0">
              <a:buNone/>
              <a:defRPr sz="118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F7D88-D2E3-4718-B614-FB7520CC2DE9}" type="datetimeFigureOut">
              <a:rPr lang="zh-CN" altLang="en-US" smtClean="0"/>
              <a:t>2024/2/4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37120-8044-4D26-91BF-8CD68AB1B0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121198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12966" y="4876803"/>
            <a:ext cx="4371302" cy="1160356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06990" y="4876803"/>
            <a:ext cx="4371302" cy="1160356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F7D88-D2E3-4718-B614-FB7520CC2DE9}" type="datetimeFigureOut">
              <a:rPr lang="zh-CN" altLang="en-US" smtClean="0"/>
              <a:t>2024/2/4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37120-8044-4D26-91BF-8CD68AB1B0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602034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2966" y="4484934"/>
            <a:ext cx="4349873" cy="2201864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26" b="1"/>
            </a:lvl1pPr>
            <a:lvl2pPr marL="385728" indent="0">
              <a:buNone/>
              <a:defRPr sz="1688" b="1"/>
            </a:lvl2pPr>
            <a:lvl3pPr marL="771454" indent="0">
              <a:buNone/>
              <a:defRPr sz="1518" b="1"/>
            </a:lvl3pPr>
            <a:lvl4pPr marL="1157182" indent="0">
              <a:buNone/>
              <a:defRPr sz="1350" b="1"/>
            </a:lvl4pPr>
            <a:lvl5pPr marL="1542911" indent="0">
              <a:buNone/>
              <a:defRPr sz="1350" b="1"/>
            </a:lvl5pPr>
            <a:lvl6pPr marL="1928637" indent="0">
              <a:buNone/>
              <a:defRPr sz="1350" b="1"/>
            </a:lvl6pPr>
            <a:lvl7pPr marL="2314365" indent="0">
              <a:buNone/>
              <a:defRPr sz="1350" b="1"/>
            </a:lvl7pPr>
            <a:lvl8pPr marL="2700093" indent="0">
              <a:buNone/>
              <a:defRPr sz="1350" b="1"/>
            </a:lvl8pPr>
            <a:lvl9pPr marL="3085819" indent="0">
              <a:buNone/>
              <a:defRPr sz="135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2966" y="6686803"/>
            <a:ext cx="4349873" cy="981473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206990" y="4484937"/>
            <a:ext cx="4371302" cy="2201862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026" b="1"/>
            </a:lvl1pPr>
            <a:lvl2pPr marL="385728" indent="0">
              <a:buNone/>
              <a:defRPr sz="1688" b="1"/>
            </a:lvl2pPr>
            <a:lvl3pPr marL="771454" indent="0">
              <a:buNone/>
              <a:defRPr sz="1518" b="1"/>
            </a:lvl3pPr>
            <a:lvl4pPr marL="1157182" indent="0">
              <a:buNone/>
              <a:defRPr sz="1350" b="1"/>
            </a:lvl4pPr>
            <a:lvl5pPr marL="1542911" indent="0">
              <a:buNone/>
              <a:defRPr sz="1350" b="1"/>
            </a:lvl5pPr>
            <a:lvl6pPr marL="1928637" indent="0">
              <a:buNone/>
              <a:defRPr sz="1350" b="1"/>
            </a:lvl6pPr>
            <a:lvl7pPr marL="2314365" indent="0">
              <a:buNone/>
              <a:defRPr sz="1350" b="1"/>
            </a:lvl7pPr>
            <a:lvl8pPr marL="2700093" indent="0">
              <a:buNone/>
              <a:defRPr sz="1350" b="1"/>
            </a:lvl8pPr>
            <a:lvl9pPr marL="3085819" indent="0">
              <a:buNone/>
              <a:defRPr sz="135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206990" y="6686803"/>
            <a:ext cx="4371302" cy="981473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F7D88-D2E3-4718-B614-FB7520CC2DE9}" type="datetimeFigureOut">
              <a:rPr lang="zh-CN" altLang="en-US" smtClean="0"/>
              <a:t>2024/2/4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37120-8044-4D26-91BF-8CD68AB1B08E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16540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F7D88-D2E3-4718-B614-FB7520CC2DE9}" type="datetimeFigureOut">
              <a:rPr lang="zh-CN" altLang="en-US" smtClean="0"/>
              <a:t>2024/2/4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37120-8044-4D26-91BF-8CD68AB1B08E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8013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12966" y="4876803"/>
            <a:ext cx="4371302" cy="1160356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06990" y="4876803"/>
            <a:ext cx="4371302" cy="1160356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F7D88-D2E3-4718-B614-FB7520CC2DE9}" type="datetimeFigureOut">
              <a:rPr lang="zh-CN" altLang="en-US" smtClean="0"/>
              <a:t>2024/2/4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37120-8044-4D26-91BF-8CD68AB1B0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125985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F7D88-D2E3-4718-B614-FB7520CC2DE9}" type="datetimeFigureOut">
              <a:rPr lang="zh-CN" altLang="en-US" smtClean="0"/>
              <a:t>2024/2/4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37120-8044-4D26-91BF-8CD68AB1B0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064636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9694" y="1219202"/>
            <a:ext cx="3317046" cy="4267192"/>
          </a:xfrm>
        </p:spPr>
        <p:txBody>
          <a:bodyPr anchor="b">
            <a:normAutofit/>
          </a:bodyPr>
          <a:lstStyle>
            <a:lvl1pPr>
              <a:defRPr sz="27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71300" y="2641600"/>
            <a:ext cx="5206991" cy="13004800"/>
          </a:xfrm>
        </p:spPr>
        <p:txBody>
          <a:bodyPr/>
          <a:lstStyle>
            <a:lvl1pPr>
              <a:defRPr sz="2700"/>
            </a:lvl1pPr>
            <a:lvl2pPr>
              <a:defRPr sz="2362"/>
            </a:lvl2pPr>
            <a:lvl3pPr>
              <a:defRPr sz="2026"/>
            </a:lvl3pPr>
            <a:lvl4pPr>
              <a:defRPr sz="1688"/>
            </a:lvl4pPr>
            <a:lvl5pPr>
              <a:defRPr sz="1688"/>
            </a:lvl5pPr>
            <a:lvl6pPr>
              <a:defRPr sz="1688"/>
            </a:lvl6pPr>
            <a:lvl7pPr>
              <a:defRPr sz="1688"/>
            </a:lvl7pPr>
            <a:lvl8pPr>
              <a:defRPr sz="1688"/>
            </a:lvl8pPr>
            <a:lvl9pPr>
              <a:defRPr sz="1688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9694" y="5486399"/>
            <a:ext cx="3317046" cy="10160002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350"/>
            </a:lvl1pPr>
            <a:lvl2pPr marL="385728" indent="0">
              <a:buNone/>
              <a:defRPr sz="1012"/>
            </a:lvl2pPr>
            <a:lvl3pPr marL="771454" indent="0">
              <a:buNone/>
              <a:defRPr sz="844"/>
            </a:lvl3pPr>
            <a:lvl4pPr marL="1157182" indent="0">
              <a:buNone/>
              <a:defRPr sz="760"/>
            </a:lvl4pPr>
            <a:lvl5pPr marL="1542911" indent="0">
              <a:buNone/>
              <a:defRPr sz="760"/>
            </a:lvl5pPr>
            <a:lvl6pPr marL="1928637" indent="0">
              <a:buNone/>
              <a:defRPr sz="760"/>
            </a:lvl6pPr>
            <a:lvl7pPr marL="2314365" indent="0">
              <a:buNone/>
              <a:defRPr sz="760"/>
            </a:lvl7pPr>
            <a:lvl8pPr marL="2700093" indent="0">
              <a:buNone/>
              <a:defRPr sz="760"/>
            </a:lvl8pPr>
            <a:lvl9pPr marL="3085819" indent="0">
              <a:buNone/>
              <a:defRPr sz="76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F7D88-D2E3-4718-B614-FB7520CC2DE9}" type="datetimeFigureOut">
              <a:rPr lang="zh-CN" altLang="en-US" smtClean="0"/>
              <a:t>2024/2/4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37120-8044-4D26-91BF-8CD68AB1B0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4467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9694" y="1219200"/>
            <a:ext cx="3317046" cy="4267200"/>
          </a:xfrm>
        </p:spPr>
        <p:txBody>
          <a:bodyPr anchor="b">
            <a:normAutofit/>
          </a:bodyPr>
          <a:lstStyle>
            <a:lvl1pPr>
              <a:defRPr sz="27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371300" y="2641600"/>
            <a:ext cx="5206991" cy="13004800"/>
          </a:xfrm>
        </p:spPr>
        <p:txBody>
          <a:bodyPr/>
          <a:lstStyle>
            <a:lvl1pPr marL="0" indent="0">
              <a:buNone/>
              <a:defRPr sz="2700"/>
            </a:lvl1pPr>
            <a:lvl2pPr marL="385728" indent="0">
              <a:buNone/>
              <a:defRPr sz="2362"/>
            </a:lvl2pPr>
            <a:lvl3pPr marL="771454" indent="0">
              <a:buNone/>
              <a:defRPr sz="2026"/>
            </a:lvl3pPr>
            <a:lvl4pPr marL="1157182" indent="0">
              <a:buNone/>
              <a:defRPr sz="1688"/>
            </a:lvl4pPr>
            <a:lvl5pPr marL="1542911" indent="0">
              <a:buNone/>
              <a:defRPr sz="1688"/>
            </a:lvl5pPr>
            <a:lvl6pPr marL="1928637" indent="0">
              <a:buNone/>
              <a:defRPr sz="1688"/>
            </a:lvl6pPr>
            <a:lvl7pPr marL="2314365" indent="0">
              <a:buNone/>
              <a:defRPr sz="1688"/>
            </a:lvl7pPr>
            <a:lvl8pPr marL="2700093" indent="0">
              <a:buNone/>
              <a:defRPr sz="1688"/>
            </a:lvl8pPr>
            <a:lvl9pPr marL="3085819" indent="0">
              <a:buNone/>
              <a:defRPr sz="1688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9694" y="5486400"/>
            <a:ext cx="3317046" cy="1016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350"/>
            </a:lvl1pPr>
            <a:lvl2pPr marL="385728" indent="0">
              <a:buNone/>
              <a:defRPr sz="1012"/>
            </a:lvl2pPr>
            <a:lvl3pPr marL="771454" indent="0">
              <a:buNone/>
              <a:defRPr sz="844"/>
            </a:lvl3pPr>
            <a:lvl4pPr marL="1157182" indent="0">
              <a:buNone/>
              <a:defRPr sz="760"/>
            </a:lvl4pPr>
            <a:lvl5pPr marL="1542911" indent="0">
              <a:buNone/>
              <a:defRPr sz="760"/>
            </a:lvl5pPr>
            <a:lvl6pPr marL="1928637" indent="0">
              <a:buNone/>
              <a:defRPr sz="760"/>
            </a:lvl6pPr>
            <a:lvl7pPr marL="2314365" indent="0">
              <a:buNone/>
              <a:defRPr sz="760"/>
            </a:lvl7pPr>
            <a:lvl8pPr marL="2700093" indent="0">
              <a:buNone/>
              <a:defRPr sz="760"/>
            </a:lvl8pPr>
            <a:lvl9pPr marL="3085819" indent="0">
              <a:buNone/>
              <a:defRPr sz="76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F7D88-D2E3-4718-B614-FB7520CC2DE9}" type="datetimeFigureOut">
              <a:rPr lang="zh-CN" altLang="en-US" smtClean="0"/>
              <a:t>2024/2/4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37120-8044-4D26-91BF-8CD68AB1B0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198720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F7D88-D2E3-4718-B614-FB7520CC2DE9}" type="datetimeFigureOut">
              <a:rPr lang="zh-CN" altLang="en-US" smtClean="0"/>
              <a:t>2024/2/4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37120-8044-4D26-91BF-8CD68AB1B0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0450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60499" y="960967"/>
            <a:ext cx="2217792" cy="15498234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07123" y="960966"/>
            <a:ext cx="6524809" cy="15498232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F7D88-D2E3-4718-B614-FB7520CC2DE9}" type="datetimeFigureOut">
              <a:rPr lang="zh-CN" altLang="en-US" smtClean="0"/>
              <a:t>2024/2/4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37120-8044-4D26-91BF-8CD68AB1B0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61910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2966" y="4484934"/>
            <a:ext cx="4349873" cy="2201864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26" b="1"/>
            </a:lvl1pPr>
            <a:lvl2pPr marL="385728" indent="0">
              <a:buNone/>
              <a:defRPr sz="1688" b="1"/>
            </a:lvl2pPr>
            <a:lvl3pPr marL="771454" indent="0">
              <a:buNone/>
              <a:defRPr sz="1518" b="1"/>
            </a:lvl3pPr>
            <a:lvl4pPr marL="1157182" indent="0">
              <a:buNone/>
              <a:defRPr sz="1350" b="1"/>
            </a:lvl4pPr>
            <a:lvl5pPr marL="1542911" indent="0">
              <a:buNone/>
              <a:defRPr sz="1350" b="1"/>
            </a:lvl5pPr>
            <a:lvl6pPr marL="1928637" indent="0">
              <a:buNone/>
              <a:defRPr sz="1350" b="1"/>
            </a:lvl6pPr>
            <a:lvl7pPr marL="2314365" indent="0">
              <a:buNone/>
              <a:defRPr sz="1350" b="1"/>
            </a:lvl7pPr>
            <a:lvl8pPr marL="2700093" indent="0">
              <a:buNone/>
              <a:defRPr sz="1350" b="1"/>
            </a:lvl8pPr>
            <a:lvl9pPr marL="3085819" indent="0">
              <a:buNone/>
              <a:defRPr sz="135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2966" y="6686803"/>
            <a:ext cx="4349873" cy="981473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206990" y="4484937"/>
            <a:ext cx="4371302" cy="2201862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026" b="1"/>
            </a:lvl1pPr>
            <a:lvl2pPr marL="385728" indent="0">
              <a:buNone/>
              <a:defRPr sz="1688" b="1"/>
            </a:lvl2pPr>
            <a:lvl3pPr marL="771454" indent="0">
              <a:buNone/>
              <a:defRPr sz="1518" b="1"/>
            </a:lvl3pPr>
            <a:lvl4pPr marL="1157182" indent="0">
              <a:buNone/>
              <a:defRPr sz="1350" b="1"/>
            </a:lvl4pPr>
            <a:lvl5pPr marL="1542911" indent="0">
              <a:buNone/>
              <a:defRPr sz="1350" b="1"/>
            </a:lvl5pPr>
            <a:lvl6pPr marL="1928637" indent="0">
              <a:buNone/>
              <a:defRPr sz="1350" b="1"/>
            </a:lvl6pPr>
            <a:lvl7pPr marL="2314365" indent="0">
              <a:buNone/>
              <a:defRPr sz="1350" b="1"/>
            </a:lvl7pPr>
            <a:lvl8pPr marL="2700093" indent="0">
              <a:buNone/>
              <a:defRPr sz="1350" b="1"/>
            </a:lvl8pPr>
            <a:lvl9pPr marL="3085819" indent="0">
              <a:buNone/>
              <a:defRPr sz="135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206990" y="6686803"/>
            <a:ext cx="4371302" cy="981473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F7D88-D2E3-4718-B614-FB7520CC2DE9}" type="datetimeFigureOut">
              <a:rPr lang="zh-CN" altLang="en-US" smtClean="0"/>
              <a:t>2024/2/4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37120-8044-4D26-91BF-8CD68AB1B08E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13213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F7D88-D2E3-4718-B614-FB7520CC2DE9}" type="datetimeFigureOut">
              <a:rPr lang="zh-CN" altLang="en-US" smtClean="0"/>
              <a:t>2024/2/4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37120-8044-4D26-91BF-8CD68AB1B08E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3736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F7D88-D2E3-4718-B614-FB7520CC2DE9}" type="datetimeFigureOut">
              <a:rPr lang="zh-CN" altLang="en-US" smtClean="0"/>
              <a:t>2024/2/4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37120-8044-4D26-91BF-8CD68AB1B0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56935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9694" y="1219202"/>
            <a:ext cx="3317046" cy="4267192"/>
          </a:xfrm>
        </p:spPr>
        <p:txBody>
          <a:bodyPr anchor="b">
            <a:normAutofit/>
          </a:bodyPr>
          <a:lstStyle>
            <a:lvl1pPr>
              <a:defRPr sz="27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71300" y="2641600"/>
            <a:ext cx="5206991" cy="13004800"/>
          </a:xfrm>
        </p:spPr>
        <p:txBody>
          <a:bodyPr/>
          <a:lstStyle>
            <a:lvl1pPr>
              <a:defRPr sz="2700"/>
            </a:lvl1pPr>
            <a:lvl2pPr>
              <a:defRPr sz="2362"/>
            </a:lvl2pPr>
            <a:lvl3pPr>
              <a:defRPr sz="2026"/>
            </a:lvl3pPr>
            <a:lvl4pPr>
              <a:defRPr sz="1688"/>
            </a:lvl4pPr>
            <a:lvl5pPr>
              <a:defRPr sz="1688"/>
            </a:lvl5pPr>
            <a:lvl6pPr>
              <a:defRPr sz="1688"/>
            </a:lvl6pPr>
            <a:lvl7pPr>
              <a:defRPr sz="1688"/>
            </a:lvl7pPr>
            <a:lvl8pPr>
              <a:defRPr sz="1688"/>
            </a:lvl8pPr>
            <a:lvl9pPr>
              <a:defRPr sz="1688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9694" y="5486399"/>
            <a:ext cx="3317046" cy="10160002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350"/>
            </a:lvl1pPr>
            <a:lvl2pPr marL="385728" indent="0">
              <a:buNone/>
              <a:defRPr sz="1012"/>
            </a:lvl2pPr>
            <a:lvl3pPr marL="771454" indent="0">
              <a:buNone/>
              <a:defRPr sz="844"/>
            </a:lvl3pPr>
            <a:lvl4pPr marL="1157182" indent="0">
              <a:buNone/>
              <a:defRPr sz="760"/>
            </a:lvl4pPr>
            <a:lvl5pPr marL="1542911" indent="0">
              <a:buNone/>
              <a:defRPr sz="760"/>
            </a:lvl5pPr>
            <a:lvl6pPr marL="1928637" indent="0">
              <a:buNone/>
              <a:defRPr sz="760"/>
            </a:lvl6pPr>
            <a:lvl7pPr marL="2314365" indent="0">
              <a:buNone/>
              <a:defRPr sz="760"/>
            </a:lvl7pPr>
            <a:lvl8pPr marL="2700093" indent="0">
              <a:buNone/>
              <a:defRPr sz="760"/>
            </a:lvl8pPr>
            <a:lvl9pPr marL="3085819" indent="0">
              <a:buNone/>
              <a:defRPr sz="76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F7D88-D2E3-4718-B614-FB7520CC2DE9}" type="datetimeFigureOut">
              <a:rPr lang="zh-CN" altLang="en-US" smtClean="0"/>
              <a:t>2024/2/4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37120-8044-4D26-91BF-8CD68AB1B0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54183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9694" y="1219200"/>
            <a:ext cx="3317046" cy="4267200"/>
          </a:xfrm>
        </p:spPr>
        <p:txBody>
          <a:bodyPr anchor="b">
            <a:normAutofit/>
          </a:bodyPr>
          <a:lstStyle>
            <a:lvl1pPr>
              <a:defRPr sz="27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371300" y="2641600"/>
            <a:ext cx="5206991" cy="13004800"/>
          </a:xfrm>
        </p:spPr>
        <p:txBody>
          <a:bodyPr/>
          <a:lstStyle>
            <a:lvl1pPr marL="0" indent="0">
              <a:buNone/>
              <a:defRPr sz="2700"/>
            </a:lvl1pPr>
            <a:lvl2pPr marL="385728" indent="0">
              <a:buNone/>
              <a:defRPr sz="2362"/>
            </a:lvl2pPr>
            <a:lvl3pPr marL="771454" indent="0">
              <a:buNone/>
              <a:defRPr sz="2026"/>
            </a:lvl3pPr>
            <a:lvl4pPr marL="1157182" indent="0">
              <a:buNone/>
              <a:defRPr sz="1688"/>
            </a:lvl4pPr>
            <a:lvl5pPr marL="1542911" indent="0">
              <a:buNone/>
              <a:defRPr sz="1688"/>
            </a:lvl5pPr>
            <a:lvl6pPr marL="1928637" indent="0">
              <a:buNone/>
              <a:defRPr sz="1688"/>
            </a:lvl6pPr>
            <a:lvl7pPr marL="2314365" indent="0">
              <a:buNone/>
              <a:defRPr sz="1688"/>
            </a:lvl7pPr>
            <a:lvl8pPr marL="2700093" indent="0">
              <a:buNone/>
              <a:defRPr sz="1688"/>
            </a:lvl8pPr>
            <a:lvl9pPr marL="3085819" indent="0">
              <a:buNone/>
              <a:defRPr sz="1688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9694" y="5486400"/>
            <a:ext cx="3317046" cy="1016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350"/>
            </a:lvl1pPr>
            <a:lvl2pPr marL="385728" indent="0">
              <a:buNone/>
              <a:defRPr sz="1012"/>
            </a:lvl2pPr>
            <a:lvl3pPr marL="771454" indent="0">
              <a:buNone/>
              <a:defRPr sz="844"/>
            </a:lvl3pPr>
            <a:lvl4pPr marL="1157182" indent="0">
              <a:buNone/>
              <a:defRPr sz="760"/>
            </a:lvl4pPr>
            <a:lvl5pPr marL="1542911" indent="0">
              <a:buNone/>
              <a:defRPr sz="760"/>
            </a:lvl5pPr>
            <a:lvl6pPr marL="1928637" indent="0">
              <a:buNone/>
              <a:defRPr sz="760"/>
            </a:lvl6pPr>
            <a:lvl7pPr marL="2314365" indent="0">
              <a:buNone/>
              <a:defRPr sz="760"/>
            </a:lvl7pPr>
            <a:lvl8pPr marL="2700093" indent="0">
              <a:buNone/>
              <a:defRPr sz="760"/>
            </a:lvl8pPr>
            <a:lvl9pPr marL="3085819" indent="0">
              <a:buNone/>
              <a:defRPr sz="76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F7D88-D2E3-4718-B614-FB7520CC2DE9}" type="datetimeFigureOut">
              <a:rPr lang="zh-CN" altLang="en-US" smtClean="0"/>
              <a:t>2024/2/4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37120-8044-4D26-91BF-8CD68AB1B0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38836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88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12967" y="975360"/>
            <a:ext cx="8871169" cy="35348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2967" y="4876803"/>
            <a:ext cx="8871169" cy="116035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07121" y="16950269"/>
            <a:ext cx="2314219" cy="97366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28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78EF7D88-D2E3-4718-B614-FB7520CC2DE9}" type="datetimeFigureOut">
              <a:rPr lang="zh-CN" altLang="en-US" smtClean="0"/>
              <a:t>2024/2/4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07045" y="16950269"/>
            <a:ext cx="3471326" cy="97366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28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69916" y="16950269"/>
            <a:ext cx="2314219" cy="97366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2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137120-8044-4D26-91BF-8CD68AB1B0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33608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771454" rtl="0" eaLnBrk="1" latinLnBrk="0" hangingPunct="1">
        <a:lnSpc>
          <a:spcPct val="90000"/>
        </a:lnSpc>
        <a:spcBef>
          <a:spcPct val="0"/>
        </a:spcBef>
        <a:buNone/>
        <a:defRPr sz="371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92863" indent="-192863" algn="l" defTabSz="771454" rtl="0" eaLnBrk="1" latinLnBrk="0" hangingPunct="1">
        <a:lnSpc>
          <a:spcPct val="90000"/>
        </a:lnSpc>
        <a:spcBef>
          <a:spcPts val="844"/>
        </a:spcBef>
        <a:buFont typeface="Wingdings 2" pitchFamily="18" charset="2"/>
        <a:buChar char=""/>
        <a:defRPr sz="2362" kern="1200">
          <a:solidFill>
            <a:schemeClr val="tx1"/>
          </a:solidFill>
          <a:latin typeface="+mn-lt"/>
          <a:ea typeface="+mn-ea"/>
          <a:cs typeface="+mn-cs"/>
        </a:defRPr>
      </a:lvl1pPr>
      <a:lvl2pPr marL="578591" indent="-192863" algn="l" defTabSz="771454" rtl="0" eaLnBrk="1" latinLnBrk="0" hangingPunct="1">
        <a:lnSpc>
          <a:spcPct val="90000"/>
        </a:lnSpc>
        <a:spcBef>
          <a:spcPts val="422"/>
        </a:spcBef>
        <a:buFont typeface="Wingdings 2" pitchFamily="18" charset="2"/>
        <a:buChar char=""/>
        <a:defRPr sz="2026" kern="1200">
          <a:solidFill>
            <a:schemeClr val="tx1"/>
          </a:solidFill>
          <a:latin typeface="+mn-lt"/>
          <a:ea typeface="+mn-ea"/>
          <a:cs typeface="+mn-cs"/>
        </a:defRPr>
      </a:lvl2pPr>
      <a:lvl3pPr marL="964319" indent="-192863" algn="l" defTabSz="771454" rtl="0" eaLnBrk="1" latinLnBrk="0" hangingPunct="1">
        <a:lnSpc>
          <a:spcPct val="90000"/>
        </a:lnSpc>
        <a:spcBef>
          <a:spcPts val="422"/>
        </a:spcBef>
        <a:buFont typeface="Wingdings 2" pitchFamily="18" charset="2"/>
        <a:buChar char=""/>
        <a:defRPr sz="1688" kern="1200">
          <a:solidFill>
            <a:schemeClr val="tx1"/>
          </a:solidFill>
          <a:latin typeface="+mn-lt"/>
          <a:ea typeface="+mn-ea"/>
          <a:cs typeface="+mn-cs"/>
        </a:defRPr>
      </a:lvl3pPr>
      <a:lvl4pPr marL="1350045" indent="-192863" algn="l" defTabSz="771454" rtl="0" eaLnBrk="1" latinLnBrk="0" hangingPunct="1">
        <a:lnSpc>
          <a:spcPct val="90000"/>
        </a:lnSpc>
        <a:spcBef>
          <a:spcPts val="422"/>
        </a:spcBef>
        <a:buFont typeface="Wingdings 2" pitchFamily="18" charset="2"/>
        <a:buChar char=""/>
        <a:defRPr sz="1518" kern="1200">
          <a:solidFill>
            <a:schemeClr val="tx1"/>
          </a:solidFill>
          <a:latin typeface="+mn-lt"/>
          <a:ea typeface="+mn-ea"/>
          <a:cs typeface="+mn-cs"/>
        </a:defRPr>
      </a:lvl4pPr>
      <a:lvl5pPr marL="1735774" indent="-192863" algn="l" defTabSz="771454" rtl="0" eaLnBrk="1" latinLnBrk="0" hangingPunct="1">
        <a:lnSpc>
          <a:spcPct val="90000"/>
        </a:lnSpc>
        <a:spcBef>
          <a:spcPts val="422"/>
        </a:spcBef>
        <a:buFont typeface="Wingdings 2" pitchFamily="18" charset="2"/>
        <a:buChar char=""/>
        <a:defRPr sz="1518" kern="1200">
          <a:solidFill>
            <a:schemeClr val="tx1"/>
          </a:solidFill>
          <a:latin typeface="+mn-lt"/>
          <a:ea typeface="+mn-ea"/>
          <a:cs typeface="+mn-cs"/>
        </a:defRPr>
      </a:lvl5pPr>
      <a:lvl6pPr marL="2121502" indent="-192863" algn="l" defTabSz="771454" rtl="0" eaLnBrk="1" latinLnBrk="0" hangingPunct="1">
        <a:spcBef>
          <a:spcPct val="20000"/>
        </a:spcBef>
        <a:buFont typeface="Wingdings 2" pitchFamily="18" charset="2"/>
        <a:buChar char=""/>
        <a:defRPr sz="1518" kern="1200">
          <a:solidFill>
            <a:schemeClr val="tx1"/>
          </a:solidFill>
          <a:latin typeface="+mn-lt"/>
          <a:ea typeface="+mn-ea"/>
          <a:cs typeface="+mn-cs"/>
        </a:defRPr>
      </a:lvl6pPr>
      <a:lvl7pPr marL="2507228" indent="-192863" algn="l" defTabSz="771454" rtl="0" eaLnBrk="1" latinLnBrk="0" hangingPunct="1">
        <a:spcBef>
          <a:spcPct val="20000"/>
        </a:spcBef>
        <a:buFont typeface="Wingdings 2" pitchFamily="18" charset="2"/>
        <a:buChar char=""/>
        <a:defRPr sz="1518" kern="1200">
          <a:solidFill>
            <a:schemeClr val="tx1"/>
          </a:solidFill>
          <a:latin typeface="+mn-lt"/>
          <a:ea typeface="+mn-ea"/>
          <a:cs typeface="+mn-cs"/>
        </a:defRPr>
      </a:lvl7pPr>
      <a:lvl8pPr marL="2892956" indent="-192863" algn="l" defTabSz="771454" rtl="0" eaLnBrk="1" latinLnBrk="0" hangingPunct="1">
        <a:spcBef>
          <a:spcPct val="20000"/>
        </a:spcBef>
        <a:buFont typeface="Wingdings 2" pitchFamily="18" charset="2"/>
        <a:buChar char=""/>
        <a:defRPr sz="1518" kern="1200">
          <a:solidFill>
            <a:schemeClr val="tx1"/>
          </a:solidFill>
          <a:latin typeface="+mn-lt"/>
          <a:ea typeface="+mn-ea"/>
          <a:cs typeface="+mn-cs"/>
        </a:defRPr>
      </a:lvl8pPr>
      <a:lvl9pPr marL="3278684" indent="-192863" algn="l" defTabSz="771454" rtl="0" eaLnBrk="1" latinLnBrk="0" hangingPunct="1">
        <a:spcBef>
          <a:spcPct val="20000"/>
        </a:spcBef>
        <a:buFont typeface="Wingdings 2" pitchFamily="18" charset="2"/>
        <a:buChar char=""/>
        <a:defRPr sz="151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71454" rtl="0" eaLnBrk="1" latinLnBrk="0" hangingPunct="1">
        <a:defRPr sz="1518" kern="1200">
          <a:solidFill>
            <a:schemeClr val="tx1"/>
          </a:solidFill>
          <a:latin typeface="+mn-lt"/>
          <a:ea typeface="+mn-ea"/>
          <a:cs typeface="+mn-cs"/>
        </a:defRPr>
      </a:lvl1pPr>
      <a:lvl2pPr marL="385728" algn="l" defTabSz="771454" rtl="0" eaLnBrk="1" latinLnBrk="0" hangingPunct="1">
        <a:defRPr sz="1518" kern="1200">
          <a:solidFill>
            <a:schemeClr val="tx1"/>
          </a:solidFill>
          <a:latin typeface="+mn-lt"/>
          <a:ea typeface="+mn-ea"/>
          <a:cs typeface="+mn-cs"/>
        </a:defRPr>
      </a:lvl2pPr>
      <a:lvl3pPr marL="771454" algn="l" defTabSz="771454" rtl="0" eaLnBrk="1" latinLnBrk="0" hangingPunct="1">
        <a:defRPr sz="1518" kern="1200">
          <a:solidFill>
            <a:schemeClr val="tx1"/>
          </a:solidFill>
          <a:latin typeface="+mn-lt"/>
          <a:ea typeface="+mn-ea"/>
          <a:cs typeface="+mn-cs"/>
        </a:defRPr>
      </a:lvl3pPr>
      <a:lvl4pPr marL="1157182" algn="l" defTabSz="771454" rtl="0" eaLnBrk="1" latinLnBrk="0" hangingPunct="1">
        <a:defRPr sz="1518" kern="1200">
          <a:solidFill>
            <a:schemeClr val="tx1"/>
          </a:solidFill>
          <a:latin typeface="+mn-lt"/>
          <a:ea typeface="+mn-ea"/>
          <a:cs typeface="+mn-cs"/>
        </a:defRPr>
      </a:lvl4pPr>
      <a:lvl5pPr marL="1542911" algn="l" defTabSz="771454" rtl="0" eaLnBrk="1" latinLnBrk="0" hangingPunct="1">
        <a:defRPr sz="1518" kern="1200">
          <a:solidFill>
            <a:schemeClr val="tx1"/>
          </a:solidFill>
          <a:latin typeface="+mn-lt"/>
          <a:ea typeface="+mn-ea"/>
          <a:cs typeface="+mn-cs"/>
        </a:defRPr>
      </a:lvl5pPr>
      <a:lvl6pPr marL="1928637" algn="l" defTabSz="771454" rtl="0" eaLnBrk="1" latinLnBrk="0" hangingPunct="1">
        <a:defRPr sz="1518" kern="1200">
          <a:solidFill>
            <a:schemeClr val="tx1"/>
          </a:solidFill>
          <a:latin typeface="+mn-lt"/>
          <a:ea typeface="+mn-ea"/>
          <a:cs typeface="+mn-cs"/>
        </a:defRPr>
      </a:lvl6pPr>
      <a:lvl7pPr marL="2314365" algn="l" defTabSz="771454" rtl="0" eaLnBrk="1" latinLnBrk="0" hangingPunct="1">
        <a:defRPr sz="1518" kern="1200">
          <a:solidFill>
            <a:schemeClr val="tx1"/>
          </a:solidFill>
          <a:latin typeface="+mn-lt"/>
          <a:ea typeface="+mn-ea"/>
          <a:cs typeface="+mn-cs"/>
        </a:defRPr>
      </a:lvl7pPr>
      <a:lvl8pPr marL="2700093" algn="l" defTabSz="771454" rtl="0" eaLnBrk="1" latinLnBrk="0" hangingPunct="1">
        <a:defRPr sz="1518" kern="1200">
          <a:solidFill>
            <a:schemeClr val="tx1"/>
          </a:solidFill>
          <a:latin typeface="+mn-lt"/>
          <a:ea typeface="+mn-ea"/>
          <a:cs typeface="+mn-cs"/>
        </a:defRPr>
      </a:lvl8pPr>
      <a:lvl9pPr marL="3085819" algn="l" defTabSz="771454" rtl="0" eaLnBrk="1" latinLnBrk="0" hangingPunct="1">
        <a:defRPr sz="151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88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12967" y="975360"/>
            <a:ext cx="8871169" cy="35348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2967" y="4876803"/>
            <a:ext cx="8871169" cy="116035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07121" y="16950269"/>
            <a:ext cx="2314219" cy="97366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28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78EF7D88-D2E3-4718-B614-FB7520CC2DE9}" type="datetimeFigureOut">
              <a:rPr lang="zh-CN" altLang="en-US" smtClean="0"/>
              <a:t>2024/2/4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07045" y="16950269"/>
            <a:ext cx="3471326" cy="97366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28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69916" y="16950269"/>
            <a:ext cx="2314219" cy="97366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2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137120-8044-4D26-91BF-8CD68AB1B0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72328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771454" rtl="0" eaLnBrk="1" latinLnBrk="0" hangingPunct="1">
        <a:lnSpc>
          <a:spcPct val="90000"/>
        </a:lnSpc>
        <a:spcBef>
          <a:spcPct val="0"/>
        </a:spcBef>
        <a:buNone/>
        <a:defRPr sz="371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92863" indent="-192863" algn="l" defTabSz="771454" rtl="0" eaLnBrk="1" latinLnBrk="0" hangingPunct="1">
        <a:lnSpc>
          <a:spcPct val="90000"/>
        </a:lnSpc>
        <a:spcBef>
          <a:spcPts val="844"/>
        </a:spcBef>
        <a:buFont typeface="Wingdings 2" pitchFamily="18" charset="2"/>
        <a:buChar char=""/>
        <a:defRPr sz="2362" kern="1200">
          <a:solidFill>
            <a:schemeClr val="tx1"/>
          </a:solidFill>
          <a:latin typeface="+mn-lt"/>
          <a:ea typeface="+mn-ea"/>
          <a:cs typeface="+mn-cs"/>
        </a:defRPr>
      </a:lvl1pPr>
      <a:lvl2pPr marL="578591" indent="-192863" algn="l" defTabSz="771454" rtl="0" eaLnBrk="1" latinLnBrk="0" hangingPunct="1">
        <a:lnSpc>
          <a:spcPct val="90000"/>
        </a:lnSpc>
        <a:spcBef>
          <a:spcPts val="422"/>
        </a:spcBef>
        <a:buFont typeface="Wingdings 2" pitchFamily="18" charset="2"/>
        <a:buChar char=""/>
        <a:defRPr sz="2026" kern="1200">
          <a:solidFill>
            <a:schemeClr val="tx1"/>
          </a:solidFill>
          <a:latin typeface="+mn-lt"/>
          <a:ea typeface="+mn-ea"/>
          <a:cs typeface="+mn-cs"/>
        </a:defRPr>
      </a:lvl2pPr>
      <a:lvl3pPr marL="964319" indent="-192863" algn="l" defTabSz="771454" rtl="0" eaLnBrk="1" latinLnBrk="0" hangingPunct="1">
        <a:lnSpc>
          <a:spcPct val="90000"/>
        </a:lnSpc>
        <a:spcBef>
          <a:spcPts val="422"/>
        </a:spcBef>
        <a:buFont typeface="Wingdings 2" pitchFamily="18" charset="2"/>
        <a:buChar char=""/>
        <a:defRPr sz="1688" kern="1200">
          <a:solidFill>
            <a:schemeClr val="tx1"/>
          </a:solidFill>
          <a:latin typeface="+mn-lt"/>
          <a:ea typeface="+mn-ea"/>
          <a:cs typeface="+mn-cs"/>
        </a:defRPr>
      </a:lvl3pPr>
      <a:lvl4pPr marL="1350045" indent="-192863" algn="l" defTabSz="771454" rtl="0" eaLnBrk="1" latinLnBrk="0" hangingPunct="1">
        <a:lnSpc>
          <a:spcPct val="90000"/>
        </a:lnSpc>
        <a:spcBef>
          <a:spcPts val="422"/>
        </a:spcBef>
        <a:buFont typeface="Wingdings 2" pitchFamily="18" charset="2"/>
        <a:buChar char=""/>
        <a:defRPr sz="1518" kern="1200">
          <a:solidFill>
            <a:schemeClr val="tx1"/>
          </a:solidFill>
          <a:latin typeface="+mn-lt"/>
          <a:ea typeface="+mn-ea"/>
          <a:cs typeface="+mn-cs"/>
        </a:defRPr>
      </a:lvl4pPr>
      <a:lvl5pPr marL="1735774" indent="-192863" algn="l" defTabSz="771454" rtl="0" eaLnBrk="1" latinLnBrk="0" hangingPunct="1">
        <a:lnSpc>
          <a:spcPct val="90000"/>
        </a:lnSpc>
        <a:spcBef>
          <a:spcPts val="422"/>
        </a:spcBef>
        <a:buFont typeface="Wingdings 2" pitchFamily="18" charset="2"/>
        <a:buChar char=""/>
        <a:defRPr sz="1518" kern="1200">
          <a:solidFill>
            <a:schemeClr val="tx1"/>
          </a:solidFill>
          <a:latin typeface="+mn-lt"/>
          <a:ea typeface="+mn-ea"/>
          <a:cs typeface="+mn-cs"/>
        </a:defRPr>
      </a:lvl5pPr>
      <a:lvl6pPr marL="2121502" indent="-192863" algn="l" defTabSz="771454" rtl="0" eaLnBrk="1" latinLnBrk="0" hangingPunct="1">
        <a:spcBef>
          <a:spcPct val="20000"/>
        </a:spcBef>
        <a:buFont typeface="Wingdings 2" pitchFamily="18" charset="2"/>
        <a:buChar char=""/>
        <a:defRPr sz="1518" kern="1200">
          <a:solidFill>
            <a:schemeClr val="tx1"/>
          </a:solidFill>
          <a:latin typeface="+mn-lt"/>
          <a:ea typeface="+mn-ea"/>
          <a:cs typeface="+mn-cs"/>
        </a:defRPr>
      </a:lvl6pPr>
      <a:lvl7pPr marL="2507228" indent="-192863" algn="l" defTabSz="771454" rtl="0" eaLnBrk="1" latinLnBrk="0" hangingPunct="1">
        <a:spcBef>
          <a:spcPct val="20000"/>
        </a:spcBef>
        <a:buFont typeface="Wingdings 2" pitchFamily="18" charset="2"/>
        <a:buChar char=""/>
        <a:defRPr sz="1518" kern="1200">
          <a:solidFill>
            <a:schemeClr val="tx1"/>
          </a:solidFill>
          <a:latin typeface="+mn-lt"/>
          <a:ea typeface="+mn-ea"/>
          <a:cs typeface="+mn-cs"/>
        </a:defRPr>
      </a:lvl7pPr>
      <a:lvl8pPr marL="2892956" indent="-192863" algn="l" defTabSz="771454" rtl="0" eaLnBrk="1" latinLnBrk="0" hangingPunct="1">
        <a:spcBef>
          <a:spcPct val="20000"/>
        </a:spcBef>
        <a:buFont typeface="Wingdings 2" pitchFamily="18" charset="2"/>
        <a:buChar char=""/>
        <a:defRPr sz="1518" kern="1200">
          <a:solidFill>
            <a:schemeClr val="tx1"/>
          </a:solidFill>
          <a:latin typeface="+mn-lt"/>
          <a:ea typeface="+mn-ea"/>
          <a:cs typeface="+mn-cs"/>
        </a:defRPr>
      </a:lvl8pPr>
      <a:lvl9pPr marL="3278684" indent="-192863" algn="l" defTabSz="771454" rtl="0" eaLnBrk="1" latinLnBrk="0" hangingPunct="1">
        <a:spcBef>
          <a:spcPct val="20000"/>
        </a:spcBef>
        <a:buFont typeface="Wingdings 2" pitchFamily="18" charset="2"/>
        <a:buChar char=""/>
        <a:defRPr sz="151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71454" rtl="0" eaLnBrk="1" latinLnBrk="0" hangingPunct="1">
        <a:defRPr sz="1518" kern="1200">
          <a:solidFill>
            <a:schemeClr val="tx1"/>
          </a:solidFill>
          <a:latin typeface="+mn-lt"/>
          <a:ea typeface="+mn-ea"/>
          <a:cs typeface="+mn-cs"/>
        </a:defRPr>
      </a:lvl1pPr>
      <a:lvl2pPr marL="385728" algn="l" defTabSz="771454" rtl="0" eaLnBrk="1" latinLnBrk="0" hangingPunct="1">
        <a:defRPr sz="1518" kern="1200">
          <a:solidFill>
            <a:schemeClr val="tx1"/>
          </a:solidFill>
          <a:latin typeface="+mn-lt"/>
          <a:ea typeface="+mn-ea"/>
          <a:cs typeface="+mn-cs"/>
        </a:defRPr>
      </a:lvl2pPr>
      <a:lvl3pPr marL="771454" algn="l" defTabSz="771454" rtl="0" eaLnBrk="1" latinLnBrk="0" hangingPunct="1">
        <a:defRPr sz="1518" kern="1200">
          <a:solidFill>
            <a:schemeClr val="tx1"/>
          </a:solidFill>
          <a:latin typeface="+mn-lt"/>
          <a:ea typeface="+mn-ea"/>
          <a:cs typeface="+mn-cs"/>
        </a:defRPr>
      </a:lvl3pPr>
      <a:lvl4pPr marL="1157182" algn="l" defTabSz="771454" rtl="0" eaLnBrk="1" latinLnBrk="0" hangingPunct="1">
        <a:defRPr sz="1518" kern="1200">
          <a:solidFill>
            <a:schemeClr val="tx1"/>
          </a:solidFill>
          <a:latin typeface="+mn-lt"/>
          <a:ea typeface="+mn-ea"/>
          <a:cs typeface="+mn-cs"/>
        </a:defRPr>
      </a:lvl4pPr>
      <a:lvl5pPr marL="1542911" algn="l" defTabSz="771454" rtl="0" eaLnBrk="1" latinLnBrk="0" hangingPunct="1">
        <a:defRPr sz="1518" kern="1200">
          <a:solidFill>
            <a:schemeClr val="tx1"/>
          </a:solidFill>
          <a:latin typeface="+mn-lt"/>
          <a:ea typeface="+mn-ea"/>
          <a:cs typeface="+mn-cs"/>
        </a:defRPr>
      </a:lvl5pPr>
      <a:lvl6pPr marL="1928637" algn="l" defTabSz="771454" rtl="0" eaLnBrk="1" latinLnBrk="0" hangingPunct="1">
        <a:defRPr sz="1518" kern="1200">
          <a:solidFill>
            <a:schemeClr val="tx1"/>
          </a:solidFill>
          <a:latin typeface="+mn-lt"/>
          <a:ea typeface="+mn-ea"/>
          <a:cs typeface="+mn-cs"/>
        </a:defRPr>
      </a:lvl6pPr>
      <a:lvl7pPr marL="2314365" algn="l" defTabSz="771454" rtl="0" eaLnBrk="1" latinLnBrk="0" hangingPunct="1">
        <a:defRPr sz="1518" kern="1200">
          <a:solidFill>
            <a:schemeClr val="tx1"/>
          </a:solidFill>
          <a:latin typeface="+mn-lt"/>
          <a:ea typeface="+mn-ea"/>
          <a:cs typeface="+mn-cs"/>
        </a:defRPr>
      </a:lvl7pPr>
      <a:lvl8pPr marL="2700093" algn="l" defTabSz="771454" rtl="0" eaLnBrk="1" latinLnBrk="0" hangingPunct="1">
        <a:defRPr sz="1518" kern="1200">
          <a:solidFill>
            <a:schemeClr val="tx1"/>
          </a:solidFill>
          <a:latin typeface="+mn-lt"/>
          <a:ea typeface="+mn-ea"/>
          <a:cs typeface="+mn-cs"/>
        </a:defRPr>
      </a:lvl8pPr>
      <a:lvl9pPr marL="3085819" algn="l" defTabSz="771454" rtl="0" eaLnBrk="1" latinLnBrk="0" hangingPunct="1">
        <a:defRPr sz="151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88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12967" y="975360"/>
            <a:ext cx="8871169" cy="35348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2967" y="4876803"/>
            <a:ext cx="8871169" cy="116035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07121" y="16950269"/>
            <a:ext cx="2314219" cy="97366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28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78EF7D88-D2E3-4718-B614-FB7520CC2DE9}" type="datetimeFigureOut">
              <a:rPr lang="zh-CN" altLang="en-US" smtClean="0"/>
              <a:t>2024/2/4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07045" y="16950269"/>
            <a:ext cx="3471326" cy="97366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28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69916" y="16950269"/>
            <a:ext cx="2314219" cy="97366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2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137120-8044-4D26-91BF-8CD68AB1B0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9770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771454" rtl="0" eaLnBrk="1" latinLnBrk="0" hangingPunct="1">
        <a:lnSpc>
          <a:spcPct val="90000"/>
        </a:lnSpc>
        <a:spcBef>
          <a:spcPct val="0"/>
        </a:spcBef>
        <a:buNone/>
        <a:defRPr sz="371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92863" indent="-192863" algn="l" defTabSz="771454" rtl="0" eaLnBrk="1" latinLnBrk="0" hangingPunct="1">
        <a:lnSpc>
          <a:spcPct val="90000"/>
        </a:lnSpc>
        <a:spcBef>
          <a:spcPts val="844"/>
        </a:spcBef>
        <a:buFont typeface="Wingdings 2" pitchFamily="18" charset="2"/>
        <a:buChar char=""/>
        <a:defRPr sz="2362" kern="1200">
          <a:solidFill>
            <a:schemeClr val="tx1"/>
          </a:solidFill>
          <a:latin typeface="+mn-lt"/>
          <a:ea typeface="+mn-ea"/>
          <a:cs typeface="+mn-cs"/>
        </a:defRPr>
      </a:lvl1pPr>
      <a:lvl2pPr marL="578591" indent="-192863" algn="l" defTabSz="771454" rtl="0" eaLnBrk="1" latinLnBrk="0" hangingPunct="1">
        <a:lnSpc>
          <a:spcPct val="90000"/>
        </a:lnSpc>
        <a:spcBef>
          <a:spcPts val="422"/>
        </a:spcBef>
        <a:buFont typeface="Wingdings 2" pitchFamily="18" charset="2"/>
        <a:buChar char=""/>
        <a:defRPr sz="2026" kern="1200">
          <a:solidFill>
            <a:schemeClr val="tx1"/>
          </a:solidFill>
          <a:latin typeface="+mn-lt"/>
          <a:ea typeface="+mn-ea"/>
          <a:cs typeface="+mn-cs"/>
        </a:defRPr>
      </a:lvl2pPr>
      <a:lvl3pPr marL="964319" indent="-192863" algn="l" defTabSz="771454" rtl="0" eaLnBrk="1" latinLnBrk="0" hangingPunct="1">
        <a:lnSpc>
          <a:spcPct val="90000"/>
        </a:lnSpc>
        <a:spcBef>
          <a:spcPts val="422"/>
        </a:spcBef>
        <a:buFont typeface="Wingdings 2" pitchFamily="18" charset="2"/>
        <a:buChar char=""/>
        <a:defRPr sz="1688" kern="1200">
          <a:solidFill>
            <a:schemeClr val="tx1"/>
          </a:solidFill>
          <a:latin typeface="+mn-lt"/>
          <a:ea typeface="+mn-ea"/>
          <a:cs typeface="+mn-cs"/>
        </a:defRPr>
      </a:lvl3pPr>
      <a:lvl4pPr marL="1350045" indent="-192863" algn="l" defTabSz="771454" rtl="0" eaLnBrk="1" latinLnBrk="0" hangingPunct="1">
        <a:lnSpc>
          <a:spcPct val="90000"/>
        </a:lnSpc>
        <a:spcBef>
          <a:spcPts val="422"/>
        </a:spcBef>
        <a:buFont typeface="Wingdings 2" pitchFamily="18" charset="2"/>
        <a:buChar char=""/>
        <a:defRPr sz="1518" kern="1200">
          <a:solidFill>
            <a:schemeClr val="tx1"/>
          </a:solidFill>
          <a:latin typeface="+mn-lt"/>
          <a:ea typeface="+mn-ea"/>
          <a:cs typeface="+mn-cs"/>
        </a:defRPr>
      </a:lvl4pPr>
      <a:lvl5pPr marL="1735774" indent="-192863" algn="l" defTabSz="771454" rtl="0" eaLnBrk="1" latinLnBrk="0" hangingPunct="1">
        <a:lnSpc>
          <a:spcPct val="90000"/>
        </a:lnSpc>
        <a:spcBef>
          <a:spcPts val="422"/>
        </a:spcBef>
        <a:buFont typeface="Wingdings 2" pitchFamily="18" charset="2"/>
        <a:buChar char=""/>
        <a:defRPr sz="1518" kern="1200">
          <a:solidFill>
            <a:schemeClr val="tx1"/>
          </a:solidFill>
          <a:latin typeface="+mn-lt"/>
          <a:ea typeface="+mn-ea"/>
          <a:cs typeface="+mn-cs"/>
        </a:defRPr>
      </a:lvl5pPr>
      <a:lvl6pPr marL="2121502" indent="-192863" algn="l" defTabSz="771454" rtl="0" eaLnBrk="1" latinLnBrk="0" hangingPunct="1">
        <a:spcBef>
          <a:spcPct val="20000"/>
        </a:spcBef>
        <a:buFont typeface="Wingdings 2" pitchFamily="18" charset="2"/>
        <a:buChar char=""/>
        <a:defRPr sz="1518" kern="1200">
          <a:solidFill>
            <a:schemeClr val="tx1"/>
          </a:solidFill>
          <a:latin typeface="+mn-lt"/>
          <a:ea typeface="+mn-ea"/>
          <a:cs typeface="+mn-cs"/>
        </a:defRPr>
      </a:lvl6pPr>
      <a:lvl7pPr marL="2507228" indent="-192863" algn="l" defTabSz="771454" rtl="0" eaLnBrk="1" latinLnBrk="0" hangingPunct="1">
        <a:spcBef>
          <a:spcPct val="20000"/>
        </a:spcBef>
        <a:buFont typeface="Wingdings 2" pitchFamily="18" charset="2"/>
        <a:buChar char=""/>
        <a:defRPr sz="1518" kern="1200">
          <a:solidFill>
            <a:schemeClr val="tx1"/>
          </a:solidFill>
          <a:latin typeface="+mn-lt"/>
          <a:ea typeface="+mn-ea"/>
          <a:cs typeface="+mn-cs"/>
        </a:defRPr>
      </a:lvl7pPr>
      <a:lvl8pPr marL="2892956" indent="-192863" algn="l" defTabSz="771454" rtl="0" eaLnBrk="1" latinLnBrk="0" hangingPunct="1">
        <a:spcBef>
          <a:spcPct val="20000"/>
        </a:spcBef>
        <a:buFont typeface="Wingdings 2" pitchFamily="18" charset="2"/>
        <a:buChar char=""/>
        <a:defRPr sz="1518" kern="1200">
          <a:solidFill>
            <a:schemeClr val="tx1"/>
          </a:solidFill>
          <a:latin typeface="+mn-lt"/>
          <a:ea typeface="+mn-ea"/>
          <a:cs typeface="+mn-cs"/>
        </a:defRPr>
      </a:lvl8pPr>
      <a:lvl9pPr marL="3278684" indent="-192863" algn="l" defTabSz="771454" rtl="0" eaLnBrk="1" latinLnBrk="0" hangingPunct="1">
        <a:spcBef>
          <a:spcPct val="20000"/>
        </a:spcBef>
        <a:buFont typeface="Wingdings 2" pitchFamily="18" charset="2"/>
        <a:buChar char=""/>
        <a:defRPr sz="151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71454" rtl="0" eaLnBrk="1" latinLnBrk="0" hangingPunct="1">
        <a:defRPr sz="1518" kern="1200">
          <a:solidFill>
            <a:schemeClr val="tx1"/>
          </a:solidFill>
          <a:latin typeface="+mn-lt"/>
          <a:ea typeface="+mn-ea"/>
          <a:cs typeface="+mn-cs"/>
        </a:defRPr>
      </a:lvl1pPr>
      <a:lvl2pPr marL="385728" algn="l" defTabSz="771454" rtl="0" eaLnBrk="1" latinLnBrk="0" hangingPunct="1">
        <a:defRPr sz="1518" kern="1200">
          <a:solidFill>
            <a:schemeClr val="tx1"/>
          </a:solidFill>
          <a:latin typeface="+mn-lt"/>
          <a:ea typeface="+mn-ea"/>
          <a:cs typeface="+mn-cs"/>
        </a:defRPr>
      </a:lvl2pPr>
      <a:lvl3pPr marL="771454" algn="l" defTabSz="771454" rtl="0" eaLnBrk="1" latinLnBrk="0" hangingPunct="1">
        <a:defRPr sz="1518" kern="1200">
          <a:solidFill>
            <a:schemeClr val="tx1"/>
          </a:solidFill>
          <a:latin typeface="+mn-lt"/>
          <a:ea typeface="+mn-ea"/>
          <a:cs typeface="+mn-cs"/>
        </a:defRPr>
      </a:lvl3pPr>
      <a:lvl4pPr marL="1157182" algn="l" defTabSz="771454" rtl="0" eaLnBrk="1" latinLnBrk="0" hangingPunct="1">
        <a:defRPr sz="1518" kern="1200">
          <a:solidFill>
            <a:schemeClr val="tx1"/>
          </a:solidFill>
          <a:latin typeface="+mn-lt"/>
          <a:ea typeface="+mn-ea"/>
          <a:cs typeface="+mn-cs"/>
        </a:defRPr>
      </a:lvl4pPr>
      <a:lvl5pPr marL="1542911" algn="l" defTabSz="771454" rtl="0" eaLnBrk="1" latinLnBrk="0" hangingPunct="1">
        <a:defRPr sz="1518" kern="1200">
          <a:solidFill>
            <a:schemeClr val="tx1"/>
          </a:solidFill>
          <a:latin typeface="+mn-lt"/>
          <a:ea typeface="+mn-ea"/>
          <a:cs typeface="+mn-cs"/>
        </a:defRPr>
      </a:lvl5pPr>
      <a:lvl6pPr marL="1928637" algn="l" defTabSz="771454" rtl="0" eaLnBrk="1" latinLnBrk="0" hangingPunct="1">
        <a:defRPr sz="1518" kern="1200">
          <a:solidFill>
            <a:schemeClr val="tx1"/>
          </a:solidFill>
          <a:latin typeface="+mn-lt"/>
          <a:ea typeface="+mn-ea"/>
          <a:cs typeface="+mn-cs"/>
        </a:defRPr>
      </a:lvl6pPr>
      <a:lvl7pPr marL="2314365" algn="l" defTabSz="771454" rtl="0" eaLnBrk="1" latinLnBrk="0" hangingPunct="1">
        <a:defRPr sz="1518" kern="1200">
          <a:solidFill>
            <a:schemeClr val="tx1"/>
          </a:solidFill>
          <a:latin typeface="+mn-lt"/>
          <a:ea typeface="+mn-ea"/>
          <a:cs typeface="+mn-cs"/>
        </a:defRPr>
      </a:lvl7pPr>
      <a:lvl8pPr marL="2700093" algn="l" defTabSz="771454" rtl="0" eaLnBrk="1" latinLnBrk="0" hangingPunct="1">
        <a:defRPr sz="1518" kern="1200">
          <a:solidFill>
            <a:schemeClr val="tx1"/>
          </a:solidFill>
          <a:latin typeface="+mn-lt"/>
          <a:ea typeface="+mn-ea"/>
          <a:cs typeface="+mn-cs"/>
        </a:defRPr>
      </a:lvl8pPr>
      <a:lvl9pPr marL="3085819" algn="l" defTabSz="771454" rtl="0" eaLnBrk="1" latinLnBrk="0" hangingPunct="1">
        <a:defRPr sz="151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88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12967" y="975360"/>
            <a:ext cx="8871169" cy="35348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2967" y="4876803"/>
            <a:ext cx="8871169" cy="116035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07121" y="16950269"/>
            <a:ext cx="2314219" cy="97366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28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78EF7D88-D2E3-4718-B614-FB7520CC2DE9}" type="datetimeFigureOut">
              <a:rPr lang="zh-CN" altLang="en-US" smtClean="0"/>
              <a:t>2024/2/4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07045" y="16950269"/>
            <a:ext cx="3471326" cy="97366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28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69916" y="16950269"/>
            <a:ext cx="2314219" cy="97366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2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137120-8044-4D26-91BF-8CD68AB1B0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91781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771454" rtl="0" eaLnBrk="1" latinLnBrk="0" hangingPunct="1">
        <a:lnSpc>
          <a:spcPct val="90000"/>
        </a:lnSpc>
        <a:spcBef>
          <a:spcPct val="0"/>
        </a:spcBef>
        <a:buNone/>
        <a:defRPr sz="371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92863" indent="-192863" algn="l" defTabSz="771454" rtl="0" eaLnBrk="1" latinLnBrk="0" hangingPunct="1">
        <a:lnSpc>
          <a:spcPct val="90000"/>
        </a:lnSpc>
        <a:spcBef>
          <a:spcPts val="844"/>
        </a:spcBef>
        <a:buFont typeface="Wingdings 2" pitchFamily="18" charset="2"/>
        <a:buChar char=""/>
        <a:defRPr sz="2362" kern="1200">
          <a:solidFill>
            <a:schemeClr val="tx1"/>
          </a:solidFill>
          <a:latin typeface="+mn-lt"/>
          <a:ea typeface="+mn-ea"/>
          <a:cs typeface="+mn-cs"/>
        </a:defRPr>
      </a:lvl1pPr>
      <a:lvl2pPr marL="578591" indent="-192863" algn="l" defTabSz="771454" rtl="0" eaLnBrk="1" latinLnBrk="0" hangingPunct="1">
        <a:lnSpc>
          <a:spcPct val="90000"/>
        </a:lnSpc>
        <a:spcBef>
          <a:spcPts val="422"/>
        </a:spcBef>
        <a:buFont typeface="Wingdings 2" pitchFamily="18" charset="2"/>
        <a:buChar char=""/>
        <a:defRPr sz="2026" kern="1200">
          <a:solidFill>
            <a:schemeClr val="tx1"/>
          </a:solidFill>
          <a:latin typeface="+mn-lt"/>
          <a:ea typeface="+mn-ea"/>
          <a:cs typeface="+mn-cs"/>
        </a:defRPr>
      </a:lvl2pPr>
      <a:lvl3pPr marL="964319" indent="-192863" algn="l" defTabSz="771454" rtl="0" eaLnBrk="1" latinLnBrk="0" hangingPunct="1">
        <a:lnSpc>
          <a:spcPct val="90000"/>
        </a:lnSpc>
        <a:spcBef>
          <a:spcPts val="422"/>
        </a:spcBef>
        <a:buFont typeface="Wingdings 2" pitchFamily="18" charset="2"/>
        <a:buChar char=""/>
        <a:defRPr sz="1688" kern="1200">
          <a:solidFill>
            <a:schemeClr val="tx1"/>
          </a:solidFill>
          <a:latin typeface="+mn-lt"/>
          <a:ea typeface="+mn-ea"/>
          <a:cs typeface="+mn-cs"/>
        </a:defRPr>
      </a:lvl3pPr>
      <a:lvl4pPr marL="1350045" indent="-192863" algn="l" defTabSz="771454" rtl="0" eaLnBrk="1" latinLnBrk="0" hangingPunct="1">
        <a:lnSpc>
          <a:spcPct val="90000"/>
        </a:lnSpc>
        <a:spcBef>
          <a:spcPts val="422"/>
        </a:spcBef>
        <a:buFont typeface="Wingdings 2" pitchFamily="18" charset="2"/>
        <a:buChar char=""/>
        <a:defRPr sz="1518" kern="1200">
          <a:solidFill>
            <a:schemeClr val="tx1"/>
          </a:solidFill>
          <a:latin typeface="+mn-lt"/>
          <a:ea typeface="+mn-ea"/>
          <a:cs typeface="+mn-cs"/>
        </a:defRPr>
      </a:lvl4pPr>
      <a:lvl5pPr marL="1735774" indent="-192863" algn="l" defTabSz="771454" rtl="0" eaLnBrk="1" latinLnBrk="0" hangingPunct="1">
        <a:lnSpc>
          <a:spcPct val="90000"/>
        </a:lnSpc>
        <a:spcBef>
          <a:spcPts val="422"/>
        </a:spcBef>
        <a:buFont typeface="Wingdings 2" pitchFamily="18" charset="2"/>
        <a:buChar char=""/>
        <a:defRPr sz="1518" kern="1200">
          <a:solidFill>
            <a:schemeClr val="tx1"/>
          </a:solidFill>
          <a:latin typeface="+mn-lt"/>
          <a:ea typeface="+mn-ea"/>
          <a:cs typeface="+mn-cs"/>
        </a:defRPr>
      </a:lvl5pPr>
      <a:lvl6pPr marL="2121502" indent="-192863" algn="l" defTabSz="771454" rtl="0" eaLnBrk="1" latinLnBrk="0" hangingPunct="1">
        <a:spcBef>
          <a:spcPct val="20000"/>
        </a:spcBef>
        <a:buFont typeface="Wingdings 2" pitchFamily="18" charset="2"/>
        <a:buChar char=""/>
        <a:defRPr sz="1518" kern="1200">
          <a:solidFill>
            <a:schemeClr val="tx1"/>
          </a:solidFill>
          <a:latin typeface="+mn-lt"/>
          <a:ea typeface="+mn-ea"/>
          <a:cs typeface="+mn-cs"/>
        </a:defRPr>
      </a:lvl6pPr>
      <a:lvl7pPr marL="2507228" indent="-192863" algn="l" defTabSz="771454" rtl="0" eaLnBrk="1" latinLnBrk="0" hangingPunct="1">
        <a:spcBef>
          <a:spcPct val="20000"/>
        </a:spcBef>
        <a:buFont typeface="Wingdings 2" pitchFamily="18" charset="2"/>
        <a:buChar char=""/>
        <a:defRPr sz="1518" kern="1200">
          <a:solidFill>
            <a:schemeClr val="tx1"/>
          </a:solidFill>
          <a:latin typeface="+mn-lt"/>
          <a:ea typeface="+mn-ea"/>
          <a:cs typeface="+mn-cs"/>
        </a:defRPr>
      </a:lvl7pPr>
      <a:lvl8pPr marL="2892956" indent="-192863" algn="l" defTabSz="771454" rtl="0" eaLnBrk="1" latinLnBrk="0" hangingPunct="1">
        <a:spcBef>
          <a:spcPct val="20000"/>
        </a:spcBef>
        <a:buFont typeface="Wingdings 2" pitchFamily="18" charset="2"/>
        <a:buChar char=""/>
        <a:defRPr sz="1518" kern="1200">
          <a:solidFill>
            <a:schemeClr val="tx1"/>
          </a:solidFill>
          <a:latin typeface="+mn-lt"/>
          <a:ea typeface="+mn-ea"/>
          <a:cs typeface="+mn-cs"/>
        </a:defRPr>
      </a:lvl8pPr>
      <a:lvl9pPr marL="3278684" indent="-192863" algn="l" defTabSz="771454" rtl="0" eaLnBrk="1" latinLnBrk="0" hangingPunct="1">
        <a:spcBef>
          <a:spcPct val="20000"/>
        </a:spcBef>
        <a:buFont typeface="Wingdings 2" pitchFamily="18" charset="2"/>
        <a:buChar char=""/>
        <a:defRPr sz="151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71454" rtl="0" eaLnBrk="1" latinLnBrk="0" hangingPunct="1">
        <a:defRPr sz="1518" kern="1200">
          <a:solidFill>
            <a:schemeClr val="tx1"/>
          </a:solidFill>
          <a:latin typeface="+mn-lt"/>
          <a:ea typeface="+mn-ea"/>
          <a:cs typeface="+mn-cs"/>
        </a:defRPr>
      </a:lvl1pPr>
      <a:lvl2pPr marL="385728" algn="l" defTabSz="771454" rtl="0" eaLnBrk="1" latinLnBrk="0" hangingPunct="1">
        <a:defRPr sz="1518" kern="1200">
          <a:solidFill>
            <a:schemeClr val="tx1"/>
          </a:solidFill>
          <a:latin typeface="+mn-lt"/>
          <a:ea typeface="+mn-ea"/>
          <a:cs typeface="+mn-cs"/>
        </a:defRPr>
      </a:lvl2pPr>
      <a:lvl3pPr marL="771454" algn="l" defTabSz="771454" rtl="0" eaLnBrk="1" latinLnBrk="0" hangingPunct="1">
        <a:defRPr sz="1518" kern="1200">
          <a:solidFill>
            <a:schemeClr val="tx1"/>
          </a:solidFill>
          <a:latin typeface="+mn-lt"/>
          <a:ea typeface="+mn-ea"/>
          <a:cs typeface="+mn-cs"/>
        </a:defRPr>
      </a:lvl3pPr>
      <a:lvl4pPr marL="1157182" algn="l" defTabSz="771454" rtl="0" eaLnBrk="1" latinLnBrk="0" hangingPunct="1">
        <a:defRPr sz="1518" kern="1200">
          <a:solidFill>
            <a:schemeClr val="tx1"/>
          </a:solidFill>
          <a:latin typeface="+mn-lt"/>
          <a:ea typeface="+mn-ea"/>
          <a:cs typeface="+mn-cs"/>
        </a:defRPr>
      </a:lvl4pPr>
      <a:lvl5pPr marL="1542911" algn="l" defTabSz="771454" rtl="0" eaLnBrk="1" latinLnBrk="0" hangingPunct="1">
        <a:defRPr sz="1518" kern="1200">
          <a:solidFill>
            <a:schemeClr val="tx1"/>
          </a:solidFill>
          <a:latin typeface="+mn-lt"/>
          <a:ea typeface="+mn-ea"/>
          <a:cs typeface="+mn-cs"/>
        </a:defRPr>
      </a:lvl5pPr>
      <a:lvl6pPr marL="1928637" algn="l" defTabSz="771454" rtl="0" eaLnBrk="1" latinLnBrk="0" hangingPunct="1">
        <a:defRPr sz="1518" kern="1200">
          <a:solidFill>
            <a:schemeClr val="tx1"/>
          </a:solidFill>
          <a:latin typeface="+mn-lt"/>
          <a:ea typeface="+mn-ea"/>
          <a:cs typeface="+mn-cs"/>
        </a:defRPr>
      </a:lvl6pPr>
      <a:lvl7pPr marL="2314365" algn="l" defTabSz="771454" rtl="0" eaLnBrk="1" latinLnBrk="0" hangingPunct="1">
        <a:defRPr sz="1518" kern="1200">
          <a:solidFill>
            <a:schemeClr val="tx1"/>
          </a:solidFill>
          <a:latin typeface="+mn-lt"/>
          <a:ea typeface="+mn-ea"/>
          <a:cs typeface="+mn-cs"/>
        </a:defRPr>
      </a:lvl7pPr>
      <a:lvl8pPr marL="2700093" algn="l" defTabSz="771454" rtl="0" eaLnBrk="1" latinLnBrk="0" hangingPunct="1">
        <a:defRPr sz="1518" kern="1200">
          <a:solidFill>
            <a:schemeClr val="tx1"/>
          </a:solidFill>
          <a:latin typeface="+mn-lt"/>
          <a:ea typeface="+mn-ea"/>
          <a:cs typeface="+mn-cs"/>
        </a:defRPr>
      </a:lvl8pPr>
      <a:lvl9pPr marL="3085819" algn="l" defTabSz="771454" rtl="0" eaLnBrk="1" latinLnBrk="0" hangingPunct="1">
        <a:defRPr sz="151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5D9CF57A-3731-53FA-7103-46EB289B07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2397" y="4613674"/>
            <a:ext cx="5980617" cy="12958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F6F84BC0-0102-E097-55F7-1A61CD2A97B6}"/>
              </a:ext>
            </a:extLst>
          </p:cNvPr>
          <p:cNvSpPr txBox="1"/>
          <p:nvPr/>
        </p:nvSpPr>
        <p:spPr>
          <a:xfrm>
            <a:off x="1134225" y="1173525"/>
            <a:ext cx="8744400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干净小巧</a:t>
            </a:r>
            <a:endParaRPr lang="en-US" altLang="zh-CN" sz="8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71414" indent="-571414">
              <a:buFont typeface="Arial" panose="020B0604020202020204" pitchFamily="34" charset="0"/>
              <a:buChar char="•"/>
            </a:pPr>
            <a:endParaRPr lang="en-US" altLang="zh-CN" sz="2000" dirty="0"/>
          </a:p>
          <a:p>
            <a:pPr marL="571414" indent="-571414">
              <a:buFont typeface="Arial" panose="020B0604020202020204" pitchFamily="34" charset="0"/>
              <a:buChar char="•"/>
            </a:pPr>
            <a:r>
              <a:rPr lang="zh-CN" altLang="en-US" sz="4400" dirty="0"/>
              <a:t>只有</a:t>
            </a:r>
            <a:r>
              <a:rPr lang="en-US" altLang="zh-CN" sz="4400" dirty="0"/>
              <a:t>4m</a:t>
            </a:r>
            <a:r>
              <a:rPr lang="zh-CN" altLang="en-US" sz="4400" dirty="0"/>
              <a:t>大小</a:t>
            </a:r>
            <a:endParaRPr lang="en-US" altLang="zh-CN" sz="4400" dirty="0"/>
          </a:p>
          <a:p>
            <a:pPr marL="571414" indent="-571414">
              <a:buFont typeface="Arial" panose="020B0604020202020204" pitchFamily="34" charset="0"/>
              <a:buChar char="•"/>
            </a:pPr>
            <a:r>
              <a:rPr lang="zh-CN" altLang="en-US" sz="4400" dirty="0"/>
              <a:t>绿色无广告，专注浏览</a:t>
            </a:r>
            <a:endParaRPr lang="en-US" altLang="zh-CN" sz="4400" dirty="0"/>
          </a:p>
        </p:txBody>
      </p:sp>
    </p:spTree>
    <p:extLst>
      <p:ext uri="{BB962C8B-B14F-4D97-AF65-F5344CB8AC3E}">
        <p14:creationId xmlns:p14="http://schemas.microsoft.com/office/powerpoint/2010/main" val="14645065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DBC2BB68-DD24-9CC9-4796-7D477836BF11}"/>
              </a:ext>
            </a:extLst>
          </p:cNvPr>
          <p:cNvSpPr txBox="1"/>
          <p:nvPr/>
        </p:nvSpPr>
        <p:spPr>
          <a:xfrm>
            <a:off x="1134000" y="1173600"/>
            <a:ext cx="840704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0" dirty="0"/>
              <a:t>Night Mode &amp;</a:t>
            </a:r>
          </a:p>
          <a:p>
            <a:r>
              <a:rPr lang="en-US" altLang="zh-CN" sz="8000" dirty="0"/>
              <a:t>    Powerful ShareTo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DE28818-BE07-AD63-5A38-AB1E9C26F5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4641" y="4267163"/>
            <a:ext cx="5980615" cy="129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6306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3AD68DE8-6CB6-3517-4FBB-82BE24D6DA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1635" y="4563545"/>
            <a:ext cx="8100000" cy="1296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849587EC-2446-83C8-98FD-6E80EFDEB97C}"/>
              </a:ext>
            </a:extLst>
          </p:cNvPr>
          <p:cNvSpPr txBox="1"/>
          <p:nvPr/>
        </p:nvSpPr>
        <p:spPr>
          <a:xfrm>
            <a:off x="1134225" y="1173525"/>
            <a:ext cx="8744400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0" dirty="0"/>
              <a:t>Tiny and Clean</a:t>
            </a:r>
          </a:p>
          <a:p>
            <a:pPr marL="571414" indent="-571414">
              <a:buFont typeface="Arial" panose="020B0604020202020204" pitchFamily="34" charset="0"/>
              <a:buChar char="•"/>
            </a:pPr>
            <a:endParaRPr lang="en-US" altLang="zh-CN" sz="2000" dirty="0"/>
          </a:p>
          <a:p>
            <a:pPr marL="571414" indent="-571414">
              <a:buFont typeface="Arial" panose="020B0604020202020204" pitchFamily="34" charset="0"/>
              <a:buChar char="•"/>
            </a:pPr>
            <a:r>
              <a:rPr lang="en-US" altLang="zh-CN" sz="4400" dirty="0"/>
              <a:t>Only 4m size</a:t>
            </a:r>
          </a:p>
          <a:p>
            <a:pPr marL="571414" indent="-571414">
              <a:buFont typeface="Arial" panose="020B0604020202020204" pitchFamily="34" charset="0"/>
              <a:buChar char="•"/>
            </a:pPr>
            <a:r>
              <a:rPr lang="en-US" altLang="zh-CN" sz="4400" dirty="0"/>
              <a:t>Ad-free, pure browsing</a:t>
            </a:r>
          </a:p>
        </p:txBody>
      </p:sp>
    </p:spTree>
    <p:extLst>
      <p:ext uri="{BB962C8B-B14F-4D97-AF65-F5344CB8AC3E}">
        <p14:creationId xmlns:p14="http://schemas.microsoft.com/office/powerpoint/2010/main" val="1069030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3DDB50A4-18F8-BB55-EB2F-7FD70F3E77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900" y="4563688"/>
            <a:ext cx="8098750" cy="12958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DB44959-BB97-A6DE-6627-669EF7725B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6471" y="15619685"/>
            <a:ext cx="673190" cy="67319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59833C74-3FCC-50C6-7B03-FE9B3A2D7E42}"/>
              </a:ext>
            </a:extLst>
          </p:cNvPr>
          <p:cNvCxnSpPr>
            <a:cxnSpLocks/>
          </p:cNvCxnSpPr>
          <p:nvPr/>
        </p:nvCxnSpPr>
        <p:spPr>
          <a:xfrm flipH="1">
            <a:off x="6087946" y="15722375"/>
            <a:ext cx="618525" cy="0"/>
          </a:xfrm>
          <a:prstGeom prst="straightConnector1">
            <a:avLst/>
          </a:prstGeom>
          <a:ln w="57150">
            <a:solidFill>
              <a:srgbClr val="C0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标注: 弯曲线形 6">
            <a:extLst>
              <a:ext uri="{FF2B5EF4-FFF2-40B4-BE49-F238E27FC236}">
                <a16:creationId xmlns:a16="http://schemas.microsoft.com/office/drawing/2014/main" id="{A5DA73E2-452E-1034-FE4E-1AD541FB081D}"/>
              </a:ext>
            </a:extLst>
          </p:cNvPr>
          <p:cNvSpPr/>
          <p:nvPr/>
        </p:nvSpPr>
        <p:spPr>
          <a:xfrm>
            <a:off x="404047" y="12912639"/>
            <a:ext cx="3124970" cy="1478233"/>
          </a:xfrm>
          <a:prstGeom prst="borderCallout2">
            <a:avLst>
              <a:gd name="adj1" fmla="val 76737"/>
              <a:gd name="adj2" fmla="val 100215"/>
              <a:gd name="adj3" fmla="val 123644"/>
              <a:gd name="adj4" fmla="val 121567"/>
              <a:gd name="adj5" fmla="val 185755"/>
              <a:gd name="adj6" fmla="val 179856"/>
            </a:avLst>
          </a:prstGeom>
          <a:solidFill>
            <a:schemeClr val="bg1"/>
          </a:solidFill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3978" tIns="143978" rIns="143978" bIns="143978" rtlCol="0" anchor="ctr" anchorCtr="0"/>
          <a:lstStyle/>
          <a:p>
            <a:r>
              <a:rPr lang="en-US" altLang="zh-CN" sz="2400" dirty="0">
                <a:solidFill>
                  <a:srgbClr val="C00000"/>
                </a:solidFill>
              </a:rPr>
              <a:t>Touch &amp; swipe out of the button boundary, trigger page swipe.</a:t>
            </a:r>
          </a:p>
        </p:txBody>
      </p:sp>
      <p:sp>
        <p:nvSpPr>
          <p:cNvPr id="10" name="标注: 弯曲线形 9">
            <a:extLst>
              <a:ext uri="{FF2B5EF4-FFF2-40B4-BE49-F238E27FC236}">
                <a16:creationId xmlns:a16="http://schemas.microsoft.com/office/drawing/2014/main" id="{227244FF-4B4A-80F0-7AC5-CC8326282C69}"/>
              </a:ext>
            </a:extLst>
          </p:cNvPr>
          <p:cNvSpPr/>
          <p:nvPr/>
        </p:nvSpPr>
        <p:spPr>
          <a:xfrm>
            <a:off x="6223898" y="10352319"/>
            <a:ext cx="3596640" cy="2057743"/>
          </a:xfrm>
          <a:prstGeom prst="borderCallout2">
            <a:avLst>
              <a:gd name="adj1" fmla="val 100357"/>
              <a:gd name="adj2" fmla="val 67622"/>
              <a:gd name="adj3" fmla="val 158890"/>
              <a:gd name="adj4" fmla="val 60579"/>
              <a:gd name="adj5" fmla="val 236423"/>
              <a:gd name="adj6" fmla="val 22650"/>
            </a:avLst>
          </a:prstGeom>
          <a:solidFill>
            <a:schemeClr val="bg1"/>
          </a:solidFill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3978" tIns="143978" rIns="143978" bIns="143978" rtlCol="0" anchor="ctr" anchorCtr="0"/>
          <a:lstStyle/>
          <a:p>
            <a:r>
              <a:rPr lang="en-US" altLang="zh-CN" sz="2400" b="1" dirty="0">
                <a:solidFill>
                  <a:srgbClr val="C00000"/>
                </a:solidFill>
              </a:rPr>
              <a:t>Floating button:</a:t>
            </a:r>
          </a:p>
          <a:p>
            <a:r>
              <a:rPr lang="en-US" altLang="zh-CN" sz="2400" i="1" dirty="0">
                <a:solidFill>
                  <a:srgbClr val="C00000"/>
                </a:solidFill>
              </a:rPr>
              <a:t>Click:               </a:t>
            </a:r>
            <a:r>
              <a:rPr lang="en-US" altLang="zh-CN" sz="2400" dirty="0">
                <a:solidFill>
                  <a:srgbClr val="C00000"/>
                </a:solidFill>
              </a:rPr>
              <a:t>scroll up</a:t>
            </a:r>
          </a:p>
          <a:p>
            <a:r>
              <a:rPr lang="en-US" altLang="zh-CN" sz="2400" i="1" dirty="0">
                <a:solidFill>
                  <a:srgbClr val="C00000"/>
                </a:solidFill>
              </a:rPr>
              <a:t>Double-click: </a:t>
            </a:r>
            <a:r>
              <a:rPr lang="en-US" altLang="zh-CN" sz="2400" dirty="0">
                <a:solidFill>
                  <a:srgbClr val="C00000"/>
                </a:solidFill>
              </a:rPr>
              <a:t>auto-scroll</a:t>
            </a:r>
          </a:p>
          <a:p>
            <a:r>
              <a:rPr lang="en-US" altLang="zh-CN" sz="2400" i="1" dirty="0">
                <a:solidFill>
                  <a:srgbClr val="C00000"/>
                </a:solidFill>
              </a:rPr>
              <a:t>Long-click:     </a:t>
            </a:r>
            <a:r>
              <a:rPr lang="en-US" altLang="zh-CN" sz="2400" dirty="0">
                <a:solidFill>
                  <a:srgbClr val="C00000"/>
                </a:solidFill>
              </a:rPr>
              <a:t>drag &amp; move</a:t>
            </a:r>
          </a:p>
          <a:p>
            <a:r>
              <a:rPr lang="en-US" altLang="zh-CN" sz="2400" i="1" dirty="0">
                <a:solidFill>
                  <a:srgbClr val="C00000"/>
                </a:solidFill>
              </a:rPr>
              <a:t>Swipe-out:     </a:t>
            </a:r>
            <a:r>
              <a:rPr lang="en-US" altLang="zh-CN" sz="2400" dirty="0">
                <a:solidFill>
                  <a:srgbClr val="C00000"/>
                </a:solidFill>
              </a:rPr>
              <a:t>swipe page</a:t>
            </a:r>
            <a:endParaRPr lang="zh-CN" altLang="en-US" sz="2400" dirty="0">
              <a:solidFill>
                <a:srgbClr val="C00000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47819DE-354E-6BAA-F326-F2EA638EF950}"/>
              </a:ext>
            </a:extLst>
          </p:cNvPr>
          <p:cNvSpPr txBox="1"/>
          <p:nvPr/>
        </p:nvSpPr>
        <p:spPr>
          <a:xfrm>
            <a:off x="1134000" y="1173600"/>
            <a:ext cx="8151650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0" dirty="0"/>
              <a:t>Finger Friendly</a:t>
            </a:r>
          </a:p>
          <a:p>
            <a:pPr marL="571414" indent="-571414">
              <a:buFont typeface="Arial" panose="020B0604020202020204" pitchFamily="34" charset="0"/>
              <a:buChar char="•"/>
            </a:pPr>
            <a:endParaRPr lang="en-US" altLang="zh-CN" sz="2000" dirty="0"/>
          </a:p>
          <a:p>
            <a:pPr marL="571414" indent="-571414">
              <a:buFont typeface="Arial" panose="020B0604020202020204" pitchFamily="34" charset="0"/>
              <a:buChar char="•"/>
            </a:pPr>
            <a:r>
              <a:rPr lang="en-US" altLang="zh-CN" sz="4400" dirty="0"/>
              <a:t>Webpage auto scroll</a:t>
            </a:r>
          </a:p>
          <a:p>
            <a:pPr marL="571414" indent="-571414">
              <a:buFont typeface="Arial" panose="020B0604020202020204" pitchFamily="34" charset="0"/>
              <a:buChar char="•"/>
            </a:pPr>
            <a:r>
              <a:rPr lang="en-US" altLang="zh-CN" sz="4400" dirty="0"/>
              <a:t>Least finger movement</a:t>
            </a:r>
          </a:p>
        </p:txBody>
      </p:sp>
    </p:spTree>
    <p:extLst>
      <p:ext uri="{BB962C8B-B14F-4D97-AF65-F5344CB8AC3E}">
        <p14:creationId xmlns:p14="http://schemas.microsoft.com/office/powerpoint/2010/main" val="35656917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3CE891C3-29F9-4638-9B24-24746F2EF4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3594" y="4276787"/>
            <a:ext cx="8098750" cy="12958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标注: 弯曲线形 2">
            <a:extLst>
              <a:ext uri="{FF2B5EF4-FFF2-40B4-BE49-F238E27FC236}">
                <a16:creationId xmlns:a16="http://schemas.microsoft.com/office/drawing/2014/main" id="{A524E6AA-ECAF-8CE2-CF3D-F19B3B8461BB}"/>
              </a:ext>
            </a:extLst>
          </p:cNvPr>
          <p:cNvSpPr/>
          <p:nvPr/>
        </p:nvSpPr>
        <p:spPr>
          <a:xfrm>
            <a:off x="7227949" y="11157901"/>
            <a:ext cx="2916184" cy="1380144"/>
          </a:xfrm>
          <a:prstGeom prst="borderCallout2">
            <a:avLst>
              <a:gd name="adj1" fmla="val 103969"/>
              <a:gd name="adj2" fmla="val 69098"/>
              <a:gd name="adj3" fmla="val 172933"/>
              <a:gd name="adj4" fmla="val 60309"/>
              <a:gd name="adj5" fmla="val 220771"/>
              <a:gd name="adj6" fmla="val 22991"/>
            </a:avLst>
          </a:prstGeom>
          <a:solidFill>
            <a:schemeClr val="bg1"/>
          </a:solidFill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3978" tIns="143978" rIns="143978" bIns="143978" rtlCol="0" anchor="ctr" anchorCtr="0"/>
          <a:lstStyle/>
          <a:p>
            <a:r>
              <a:rPr lang="en-US" altLang="zh-CN" sz="2400" dirty="0">
                <a:solidFill>
                  <a:srgbClr val="C00000"/>
                </a:solidFill>
              </a:rPr>
              <a:t>When showing hidden bookmarks, click to toggle status</a:t>
            </a:r>
            <a:endParaRPr lang="zh-CN" altLang="en-US" sz="2400" dirty="0">
              <a:solidFill>
                <a:srgbClr val="C00000"/>
              </a:solidFill>
            </a:endParaRPr>
          </a:p>
        </p:txBody>
      </p:sp>
      <p:sp>
        <p:nvSpPr>
          <p:cNvPr id="4" name="标注: 弯曲线形 3">
            <a:extLst>
              <a:ext uri="{FF2B5EF4-FFF2-40B4-BE49-F238E27FC236}">
                <a16:creationId xmlns:a16="http://schemas.microsoft.com/office/drawing/2014/main" id="{87972A85-15FD-4B90-EC95-AF9F1387AE7F}"/>
              </a:ext>
            </a:extLst>
          </p:cNvPr>
          <p:cNvSpPr/>
          <p:nvPr/>
        </p:nvSpPr>
        <p:spPr>
          <a:xfrm>
            <a:off x="4646277" y="7402081"/>
            <a:ext cx="2581672" cy="518080"/>
          </a:xfrm>
          <a:prstGeom prst="borderCallout2">
            <a:avLst>
              <a:gd name="adj1" fmla="val 104502"/>
              <a:gd name="adj2" fmla="val 65261"/>
              <a:gd name="adj3" fmla="val 222056"/>
              <a:gd name="adj4" fmla="val 59718"/>
              <a:gd name="adj5" fmla="val 456207"/>
              <a:gd name="adj6" fmla="val 27865"/>
            </a:avLst>
          </a:prstGeom>
          <a:solidFill>
            <a:schemeClr val="bg1"/>
          </a:solidFill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3978" tIns="143978" rIns="143978" bIns="143978" rtlCol="0" anchor="ctr" anchorCtr="0"/>
          <a:lstStyle/>
          <a:p>
            <a:r>
              <a:rPr lang="zh-CN" altLang="en-US" sz="2000" dirty="0">
                <a:solidFill>
                  <a:srgbClr val="C00000"/>
                </a:solidFill>
              </a:rPr>
              <a:t>双击显示隐藏的书签</a:t>
            </a:r>
          </a:p>
        </p:txBody>
      </p:sp>
      <p:sp>
        <p:nvSpPr>
          <p:cNvPr id="5" name="标注: 弯曲线形 4">
            <a:extLst>
              <a:ext uri="{FF2B5EF4-FFF2-40B4-BE49-F238E27FC236}">
                <a16:creationId xmlns:a16="http://schemas.microsoft.com/office/drawing/2014/main" id="{F498C4D7-A50C-58EE-7A9F-954A50C6B3D9}"/>
              </a:ext>
            </a:extLst>
          </p:cNvPr>
          <p:cNvSpPr/>
          <p:nvPr/>
        </p:nvSpPr>
        <p:spPr>
          <a:xfrm>
            <a:off x="4311761" y="6823051"/>
            <a:ext cx="3659785" cy="1097111"/>
          </a:xfrm>
          <a:prstGeom prst="borderCallout2">
            <a:avLst>
              <a:gd name="adj1" fmla="val 75086"/>
              <a:gd name="adj2" fmla="val 42"/>
              <a:gd name="adj3" fmla="val 104861"/>
              <a:gd name="adj4" fmla="val -11562"/>
              <a:gd name="adj5" fmla="val 107883"/>
              <a:gd name="adj6" fmla="val -37717"/>
            </a:avLst>
          </a:prstGeom>
          <a:solidFill>
            <a:schemeClr val="bg1"/>
          </a:solidFill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3978" tIns="143978" rIns="143978" bIns="143978" rtlCol="0" anchor="ctr" anchorCtr="0"/>
          <a:lstStyle/>
          <a:p>
            <a:r>
              <a:rPr lang="en-US" altLang="zh-CN" sz="2400" dirty="0">
                <a:solidFill>
                  <a:srgbClr val="C00000"/>
                </a:solidFill>
              </a:rPr>
              <a:t>Double-click the title to show hidden bookmarks</a:t>
            </a:r>
            <a:endParaRPr lang="zh-CN" altLang="en-US" sz="2400" dirty="0">
              <a:solidFill>
                <a:srgbClr val="C00000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4F9322B-D767-4E8B-426F-4473EE0FCAB9}"/>
              </a:ext>
            </a:extLst>
          </p:cNvPr>
          <p:cNvSpPr txBox="1"/>
          <p:nvPr/>
        </p:nvSpPr>
        <p:spPr>
          <a:xfrm>
            <a:off x="1132501" y="1173600"/>
            <a:ext cx="815165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0" dirty="0"/>
              <a:t>Hide Bookmarks</a:t>
            </a:r>
          </a:p>
          <a:p>
            <a:pPr marL="571414" indent="-571414">
              <a:buFont typeface="Arial" panose="020B0604020202020204" pitchFamily="34" charset="0"/>
              <a:buChar char="•"/>
            </a:pPr>
            <a:endParaRPr lang="en-US" altLang="zh-CN" sz="2000" dirty="0"/>
          </a:p>
          <a:p>
            <a:pPr marL="571414" indent="-571414">
              <a:buFont typeface="Arial" panose="020B0604020202020204" pitchFamily="34" charset="0"/>
              <a:buChar char="•"/>
            </a:pPr>
            <a:r>
              <a:rPr lang="en-US" altLang="zh-CN" sz="4400" dirty="0"/>
              <a:t>Hide your private bookmarks</a:t>
            </a:r>
            <a:endParaRPr lang="zh-CN" altLang="en-US" sz="4400" dirty="0"/>
          </a:p>
        </p:txBody>
      </p:sp>
    </p:spTree>
    <p:extLst>
      <p:ext uri="{BB962C8B-B14F-4D97-AF65-F5344CB8AC3E}">
        <p14:creationId xmlns:p14="http://schemas.microsoft.com/office/powerpoint/2010/main" val="10209092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3302EAB7-EF62-C53F-2C55-9A9F2717FF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327" y="4279194"/>
            <a:ext cx="8098750" cy="12958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DF29E9C8-392A-0B9A-4641-C0EBE7545029}"/>
              </a:ext>
            </a:extLst>
          </p:cNvPr>
          <p:cNvSpPr txBox="1"/>
          <p:nvPr/>
        </p:nvSpPr>
        <p:spPr>
          <a:xfrm>
            <a:off x="1134000" y="1173600"/>
            <a:ext cx="874301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0" dirty="0"/>
              <a:t>Inject Javascript</a:t>
            </a:r>
          </a:p>
          <a:p>
            <a:pPr marL="571414" indent="-571414">
              <a:buFont typeface="Arial" panose="020B0604020202020204" pitchFamily="34" charset="0"/>
              <a:buChar char="•"/>
            </a:pPr>
            <a:endParaRPr lang="en-US" altLang="zh-CN" sz="2000" dirty="0"/>
          </a:p>
          <a:p>
            <a:pPr marL="571414" indent="-571414">
              <a:buFont typeface="Arial" panose="020B0604020202020204" pitchFamily="34" charset="0"/>
              <a:buChar char="•"/>
            </a:pPr>
            <a:r>
              <a:rPr lang="en-US" altLang="zh-CN" sz="4400" dirty="0"/>
              <a:t>Support TamperMonkey  scripts</a:t>
            </a:r>
          </a:p>
        </p:txBody>
      </p:sp>
    </p:spTree>
    <p:extLst>
      <p:ext uri="{BB962C8B-B14F-4D97-AF65-F5344CB8AC3E}">
        <p14:creationId xmlns:p14="http://schemas.microsoft.com/office/powerpoint/2010/main" val="36648318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BA07AFE9-28EB-0D42-E024-9B94A77565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000" y="3660379"/>
            <a:ext cx="8098750" cy="1295800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A633C61A-C533-0B90-0B11-9BE23FD0C0B1}"/>
              </a:ext>
            </a:extLst>
          </p:cNvPr>
          <p:cNvSpPr txBox="1"/>
          <p:nvPr/>
        </p:nvSpPr>
        <p:spPr>
          <a:xfrm>
            <a:off x="1134000" y="1173600"/>
            <a:ext cx="840704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0" dirty="0"/>
              <a:t>Powerful ShareTo</a:t>
            </a:r>
          </a:p>
        </p:txBody>
      </p:sp>
    </p:spTree>
    <p:extLst>
      <p:ext uri="{BB962C8B-B14F-4D97-AF65-F5344CB8AC3E}">
        <p14:creationId xmlns:p14="http://schemas.microsoft.com/office/powerpoint/2010/main" val="12069864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BC59997-3370-F168-EEF1-01D0AB8302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826" y="4637735"/>
            <a:ext cx="8098750" cy="12958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94D699C7-F7A8-DA2A-D031-CBCB684896CC}"/>
              </a:ext>
            </a:extLst>
          </p:cNvPr>
          <p:cNvSpPr txBox="1"/>
          <p:nvPr/>
        </p:nvSpPr>
        <p:spPr>
          <a:xfrm>
            <a:off x="1134225" y="1173525"/>
            <a:ext cx="8744400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0" dirty="0"/>
              <a:t>Tiny and Clean</a:t>
            </a:r>
          </a:p>
          <a:p>
            <a:pPr marL="571414" indent="-571414">
              <a:buFont typeface="Arial" panose="020B0604020202020204" pitchFamily="34" charset="0"/>
              <a:buChar char="•"/>
            </a:pPr>
            <a:endParaRPr lang="en-US" altLang="zh-CN" sz="2000" dirty="0"/>
          </a:p>
          <a:p>
            <a:pPr marL="571414" indent="-571414">
              <a:buFont typeface="Arial" panose="020B0604020202020204" pitchFamily="34" charset="0"/>
              <a:buChar char="•"/>
            </a:pPr>
            <a:r>
              <a:rPr lang="en-US" altLang="zh-CN" sz="4400" dirty="0"/>
              <a:t>Only 4m size</a:t>
            </a:r>
          </a:p>
          <a:p>
            <a:pPr marL="571414" indent="-571414">
              <a:buFont typeface="Arial" panose="020B0604020202020204" pitchFamily="34" charset="0"/>
              <a:buChar char="•"/>
            </a:pPr>
            <a:r>
              <a:rPr lang="en-US" altLang="zh-CN" sz="4400" dirty="0"/>
              <a:t>Ad-free, pure browsing</a:t>
            </a:r>
          </a:p>
        </p:txBody>
      </p:sp>
    </p:spTree>
    <p:extLst>
      <p:ext uri="{BB962C8B-B14F-4D97-AF65-F5344CB8AC3E}">
        <p14:creationId xmlns:p14="http://schemas.microsoft.com/office/powerpoint/2010/main" val="14750023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0DE5E3F-0296-57FA-0CB7-05674C842E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000" y="4599783"/>
            <a:ext cx="8098750" cy="12958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DB44959-BB97-A6DE-6627-669EF7725B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9599" y="14843769"/>
            <a:ext cx="673190" cy="67319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B71AB925-3956-FBB0-B195-8583118E70B8}"/>
              </a:ext>
            </a:extLst>
          </p:cNvPr>
          <p:cNvCxnSpPr>
            <a:cxnSpLocks/>
          </p:cNvCxnSpPr>
          <p:nvPr/>
        </p:nvCxnSpPr>
        <p:spPr>
          <a:xfrm flipH="1">
            <a:off x="5342292" y="14962900"/>
            <a:ext cx="618525" cy="0"/>
          </a:xfrm>
          <a:prstGeom prst="straightConnector1">
            <a:avLst/>
          </a:prstGeom>
          <a:ln w="57150">
            <a:solidFill>
              <a:srgbClr val="C0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标注: 弯曲线形 6">
            <a:extLst>
              <a:ext uri="{FF2B5EF4-FFF2-40B4-BE49-F238E27FC236}">
                <a16:creationId xmlns:a16="http://schemas.microsoft.com/office/drawing/2014/main" id="{30EC2A29-4104-55B9-AB97-B5D8CB820534}"/>
              </a:ext>
            </a:extLst>
          </p:cNvPr>
          <p:cNvSpPr/>
          <p:nvPr/>
        </p:nvSpPr>
        <p:spPr>
          <a:xfrm>
            <a:off x="517811" y="13160161"/>
            <a:ext cx="3124970" cy="1478233"/>
          </a:xfrm>
          <a:prstGeom prst="borderCallout2">
            <a:avLst>
              <a:gd name="adj1" fmla="val 76737"/>
              <a:gd name="adj2" fmla="val 98363"/>
              <a:gd name="adj3" fmla="val 106418"/>
              <a:gd name="adj4" fmla="val 120826"/>
              <a:gd name="adj5" fmla="val 116067"/>
              <a:gd name="adj6" fmla="val 152817"/>
            </a:avLst>
          </a:prstGeom>
          <a:solidFill>
            <a:schemeClr val="bg1"/>
          </a:solidFill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3978" tIns="143978" rIns="143978" bIns="143978" rtlCol="0" anchor="ctr" anchorCtr="0"/>
          <a:lstStyle/>
          <a:p>
            <a:r>
              <a:rPr lang="en-US" altLang="zh-CN" sz="2400" dirty="0">
                <a:solidFill>
                  <a:srgbClr val="C00000"/>
                </a:solidFill>
              </a:rPr>
              <a:t>Touch &amp; swipe out of the button boundary, trigger page swipe.</a:t>
            </a:r>
          </a:p>
        </p:txBody>
      </p:sp>
      <p:sp>
        <p:nvSpPr>
          <p:cNvPr id="10" name="标注: 弯曲线形 9">
            <a:extLst>
              <a:ext uri="{FF2B5EF4-FFF2-40B4-BE49-F238E27FC236}">
                <a16:creationId xmlns:a16="http://schemas.microsoft.com/office/drawing/2014/main" id="{B942CFBA-F0E2-FB01-8A5D-394C12FCD982}"/>
              </a:ext>
            </a:extLst>
          </p:cNvPr>
          <p:cNvSpPr/>
          <p:nvPr/>
        </p:nvSpPr>
        <p:spPr>
          <a:xfrm>
            <a:off x="6252299" y="9916935"/>
            <a:ext cx="3596640" cy="2057743"/>
          </a:xfrm>
          <a:prstGeom prst="borderCallout2">
            <a:avLst>
              <a:gd name="adj1" fmla="val 100357"/>
              <a:gd name="adj2" fmla="val 67622"/>
              <a:gd name="adj3" fmla="val 154390"/>
              <a:gd name="adj4" fmla="val 57361"/>
              <a:gd name="adj5" fmla="val 225736"/>
              <a:gd name="adj6" fmla="val -4705"/>
            </a:avLst>
          </a:prstGeom>
          <a:solidFill>
            <a:schemeClr val="bg1"/>
          </a:solidFill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3978" tIns="143978" rIns="143978" bIns="143978" rtlCol="0" anchor="ctr" anchorCtr="0"/>
          <a:lstStyle/>
          <a:p>
            <a:r>
              <a:rPr lang="en-US" altLang="zh-CN" sz="2400" b="1" dirty="0">
                <a:solidFill>
                  <a:srgbClr val="C00000"/>
                </a:solidFill>
              </a:rPr>
              <a:t>Floating button:</a:t>
            </a:r>
          </a:p>
          <a:p>
            <a:r>
              <a:rPr lang="en-US" altLang="zh-CN" sz="2400" i="1" dirty="0">
                <a:solidFill>
                  <a:srgbClr val="C00000"/>
                </a:solidFill>
              </a:rPr>
              <a:t>Click:               </a:t>
            </a:r>
            <a:r>
              <a:rPr lang="en-US" altLang="zh-CN" sz="2400" dirty="0">
                <a:solidFill>
                  <a:srgbClr val="C00000"/>
                </a:solidFill>
              </a:rPr>
              <a:t>scroll up</a:t>
            </a:r>
          </a:p>
          <a:p>
            <a:r>
              <a:rPr lang="en-US" altLang="zh-CN" sz="2400" i="1" dirty="0">
                <a:solidFill>
                  <a:srgbClr val="C00000"/>
                </a:solidFill>
              </a:rPr>
              <a:t>Double-click: </a:t>
            </a:r>
            <a:r>
              <a:rPr lang="en-US" altLang="zh-CN" sz="2400" dirty="0">
                <a:solidFill>
                  <a:srgbClr val="C00000"/>
                </a:solidFill>
              </a:rPr>
              <a:t>auto-scroll</a:t>
            </a:r>
          </a:p>
          <a:p>
            <a:r>
              <a:rPr lang="en-US" altLang="zh-CN" sz="2400" i="1" dirty="0">
                <a:solidFill>
                  <a:srgbClr val="C00000"/>
                </a:solidFill>
              </a:rPr>
              <a:t>Long-click:     </a:t>
            </a:r>
            <a:r>
              <a:rPr lang="en-US" altLang="zh-CN" sz="2400" dirty="0">
                <a:solidFill>
                  <a:srgbClr val="C00000"/>
                </a:solidFill>
              </a:rPr>
              <a:t>drag &amp; move</a:t>
            </a:r>
          </a:p>
          <a:p>
            <a:r>
              <a:rPr lang="en-US" altLang="zh-CN" sz="2400" i="1" dirty="0">
                <a:solidFill>
                  <a:srgbClr val="C00000"/>
                </a:solidFill>
              </a:rPr>
              <a:t>Swipe-out:     </a:t>
            </a:r>
            <a:r>
              <a:rPr lang="en-US" altLang="zh-CN" sz="2400" dirty="0">
                <a:solidFill>
                  <a:srgbClr val="C00000"/>
                </a:solidFill>
              </a:rPr>
              <a:t>swipe page</a:t>
            </a:r>
            <a:endParaRPr lang="zh-CN" altLang="en-US" sz="2400" dirty="0">
              <a:solidFill>
                <a:srgbClr val="C00000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261D707-6EA8-C0DD-0B2D-C36DD3D40656}"/>
              </a:ext>
            </a:extLst>
          </p:cNvPr>
          <p:cNvSpPr txBox="1"/>
          <p:nvPr/>
        </p:nvSpPr>
        <p:spPr>
          <a:xfrm>
            <a:off x="1134000" y="1173600"/>
            <a:ext cx="8151650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0" dirty="0"/>
              <a:t>Finger Friendly</a:t>
            </a:r>
          </a:p>
          <a:p>
            <a:pPr marL="571414" indent="-571414">
              <a:buFont typeface="Arial" panose="020B0604020202020204" pitchFamily="34" charset="0"/>
              <a:buChar char="•"/>
            </a:pPr>
            <a:endParaRPr lang="en-US" altLang="zh-CN" sz="2000" dirty="0"/>
          </a:p>
          <a:p>
            <a:pPr marL="571414" indent="-571414">
              <a:buFont typeface="Arial" panose="020B0604020202020204" pitchFamily="34" charset="0"/>
              <a:buChar char="•"/>
            </a:pPr>
            <a:r>
              <a:rPr lang="en-US" altLang="zh-CN" sz="4400" dirty="0"/>
              <a:t>Webpage auto scroll</a:t>
            </a:r>
          </a:p>
          <a:p>
            <a:pPr marL="571414" indent="-571414">
              <a:buFont typeface="Arial" panose="020B0604020202020204" pitchFamily="34" charset="0"/>
              <a:buChar char="•"/>
            </a:pPr>
            <a:r>
              <a:rPr lang="en-US" altLang="zh-CN" sz="4400" dirty="0"/>
              <a:t>Least finger movement</a:t>
            </a:r>
          </a:p>
        </p:txBody>
      </p:sp>
    </p:spTree>
    <p:extLst>
      <p:ext uri="{BB962C8B-B14F-4D97-AF65-F5344CB8AC3E}">
        <p14:creationId xmlns:p14="http://schemas.microsoft.com/office/powerpoint/2010/main" val="23582406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83D4B163-14ED-B363-6877-7451A078B1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401" y="4156400"/>
            <a:ext cx="8098750" cy="12958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标注: 弯曲线形 9">
            <a:extLst>
              <a:ext uri="{FF2B5EF4-FFF2-40B4-BE49-F238E27FC236}">
                <a16:creationId xmlns:a16="http://schemas.microsoft.com/office/drawing/2014/main" id="{D17B7F2D-0E0E-912C-162B-387851E22318}"/>
              </a:ext>
            </a:extLst>
          </p:cNvPr>
          <p:cNvSpPr/>
          <p:nvPr/>
        </p:nvSpPr>
        <p:spPr>
          <a:xfrm>
            <a:off x="7086856" y="11019485"/>
            <a:ext cx="2916184" cy="1567712"/>
          </a:xfrm>
          <a:prstGeom prst="borderCallout2">
            <a:avLst>
              <a:gd name="adj1" fmla="val 103969"/>
              <a:gd name="adj2" fmla="val 69098"/>
              <a:gd name="adj3" fmla="val 172933"/>
              <a:gd name="adj4" fmla="val 60309"/>
              <a:gd name="adj5" fmla="val 259902"/>
              <a:gd name="adj6" fmla="val 34501"/>
            </a:avLst>
          </a:prstGeom>
          <a:solidFill>
            <a:schemeClr val="bg1"/>
          </a:solidFill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3978" tIns="143978" rIns="143978" bIns="143978" rtlCol="0" anchor="ctr" anchorCtr="0"/>
          <a:lstStyle/>
          <a:p>
            <a:r>
              <a:rPr lang="en-US" altLang="zh-CN" sz="2400" dirty="0">
                <a:solidFill>
                  <a:srgbClr val="C00000"/>
                </a:solidFill>
              </a:rPr>
              <a:t>When showing hidden bookmarks, click to toggle status</a:t>
            </a:r>
            <a:endParaRPr lang="zh-CN" altLang="en-US" sz="2400" dirty="0">
              <a:solidFill>
                <a:srgbClr val="C00000"/>
              </a:solidFill>
            </a:endParaRPr>
          </a:p>
        </p:txBody>
      </p:sp>
      <p:sp>
        <p:nvSpPr>
          <p:cNvPr id="11" name="标注: 弯曲线形 10">
            <a:extLst>
              <a:ext uri="{FF2B5EF4-FFF2-40B4-BE49-F238E27FC236}">
                <a16:creationId xmlns:a16="http://schemas.microsoft.com/office/drawing/2014/main" id="{6974A535-EA1D-00FE-36D8-28C9611FB1D2}"/>
              </a:ext>
            </a:extLst>
          </p:cNvPr>
          <p:cNvSpPr/>
          <p:nvPr/>
        </p:nvSpPr>
        <p:spPr>
          <a:xfrm>
            <a:off x="5164941" y="7204787"/>
            <a:ext cx="2581672" cy="518080"/>
          </a:xfrm>
          <a:prstGeom prst="borderCallout2">
            <a:avLst>
              <a:gd name="adj1" fmla="val 97800"/>
              <a:gd name="adj2" fmla="val 87678"/>
              <a:gd name="adj3" fmla="val 255568"/>
              <a:gd name="adj4" fmla="val 86170"/>
              <a:gd name="adj5" fmla="val 1000321"/>
              <a:gd name="adj6" fmla="val -544"/>
            </a:avLst>
          </a:prstGeom>
          <a:solidFill>
            <a:schemeClr val="bg1"/>
          </a:solidFill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3978" tIns="143978" rIns="143978" bIns="143978" rtlCol="0" anchor="ctr" anchorCtr="0"/>
          <a:lstStyle/>
          <a:p>
            <a:r>
              <a:rPr lang="zh-CN" altLang="en-US" sz="2000" dirty="0">
                <a:solidFill>
                  <a:srgbClr val="C00000"/>
                </a:solidFill>
              </a:rPr>
              <a:t>双击显示隐藏的书签</a:t>
            </a:r>
          </a:p>
        </p:txBody>
      </p:sp>
      <p:sp>
        <p:nvSpPr>
          <p:cNvPr id="12" name="标注: 弯曲线形 11">
            <a:extLst>
              <a:ext uri="{FF2B5EF4-FFF2-40B4-BE49-F238E27FC236}">
                <a16:creationId xmlns:a16="http://schemas.microsoft.com/office/drawing/2014/main" id="{8AF7A87E-5AC7-2BBD-17E9-978075D12EF8}"/>
              </a:ext>
            </a:extLst>
          </p:cNvPr>
          <p:cNvSpPr/>
          <p:nvPr/>
        </p:nvSpPr>
        <p:spPr>
          <a:xfrm>
            <a:off x="4830425" y="6625757"/>
            <a:ext cx="3659785" cy="1097111"/>
          </a:xfrm>
          <a:prstGeom prst="borderCallout2">
            <a:avLst>
              <a:gd name="adj1" fmla="val 48394"/>
              <a:gd name="adj2" fmla="val 201"/>
              <a:gd name="adj3" fmla="val 57092"/>
              <a:gd name="adj4" fmla="val -20203"/>
              <a:gd name="adj5" fmla="val -18038"/>
              <a:gd name="adj6" fmla="val -72848"/>
            </a:avLst>
          </a:prstGeom>
          <a:solidFill>
            <a:schemeClr val="bg1"/>
          </a:solidFill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3978" tIns="143978" rIns="143978" bIns="143978" rtlCol="0" anchor="ctr" anchorCtr="0"/>
          <a:lstStyle/>
          <a:p>
            <a:r>
              <a:rPr lang="en-US" altLang="zh-CN" sz="2400" dirty="0">
                <a:solidFill>
                  <a:srgbClr val="C00000"/>
                </a:solidFill>
              </a:rPr>
              <a:t>Double-click the title to show hidden bookmarks</a:t>
            </a:r>
            <a:endParaRPr lang="zh-CN" altLang="en-US" sz="2400" dirty="0">
              <a:solidFill>
                <a:srgbClr val="C00000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86CEABB-D0FB-9CEB-58D8-E7929948CA2E}"/>
              </a:ext>
            </a:extLst>
          </p:cNvPr>
          <p:cNvSpPr txBox="1"/>
          <p:nvPr/>
        </p:nvSpPr>
        <p:spPr>
          <a:xfrm>
            <a:off x="1132501" y="1173600"/>
            <a:ext cx="815165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0" dirty="0"/>
              <a:t>Hide Bookmarks</a:t>
            </a:r>
          </a:p>
          <a:p>
            <a:pPr marL="571414" indent="-571414">
              <a:buFont typeface="Arial" panose="020B0604020202020204" pitchFamily="34" charset="0"/>
              <a:buChar char="•"/>
            </a:pPr>
            <a:endParaRPr lang="en-US" altLang="zh-CN" sz="2000" dirty="0"/>
          </a:p>
          <a:p>
            <a:pPr marL="571414" indent="-571414">
              <a:buFont typeface="Arial" panose="020B0604020202020204" pitchFamily="34" charset="0"/>
              <a:buChar char="•"/>
            </a:pPr>
            <a:r>
              <a:rPr lang="en-US" altLang="zh-CN" sz="4400" dirty="0"/>
              <a:t>Hide your private bookmarks</a:t>
            </a:r>
            <a:endParaRPr lang="zh-CN" altLang="en-US" sz="4400" dirty="0"/>
          </a:p>
        </p:txBody>
      </p:sp>
    </p:spTree>
    <p:extLst>
      <p:ext uri="{BB962C8B-B14F-4D97-AF65-F5344CB8AC3E}">
        <p14:creationId xmlns:p14="http://schemas.microsoft.com/office/powerpoint/2010/main" val="4619382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CEA73D05-4DFD-0E17-6DE6-899F0F5BA4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000" y="4319964"/>
            <a:ext cx="8098750" cy="12958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A0D65C67-EA4C-EF06-40DF-4EF29EFFDA6C}"/>
              </a:ext>
            </a:extLst>
          </p:cNvPr>
          <p:cNvSpPr txBox="1"/>
          <p:nvPr/>
        </p:nvSpPr>
        <p:spPr>
          <a:xfrm>
            <a:off x="1134000" y="1173600"/>
            <a:ext cx="874301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0" dirty="0"/>
              <a:t>Inject Javascript</a:t>
            </a:r>
          </a:p>
          <a:p>
            <a:pPr marL="571414" indent="-571414">
              <a:buFont typeface="Arial" panose="020B0604020202020204" pitchFamily="34" charset="0"/>
              <a:buChar char="•"/>
            </a:pPr>
            <a:endParaRPr lang="en-US" altLang="zh-CN" sz="2000" dirty="0"/>
          </a:p>
          <a:p>
            <a:pPr marL="571414" indent="-571414">
              <a:buFont typeface="Arial" panose="020B0604020202020204" pitchFamily="34" charset="0"/>
              <a:buChar char="•"/>
            </a:pPr>
            <a:r>
              <a:rPr lang="en-US" altLang="zh-CN" sz="4400" dirty="0"/>
              <a:t>Support TamperMonkey  scripts</a:t>
            </a:r>
          </a:p>
        </p:txBody>
      </p:sp>
    </p:spTree>
    <p:extLst>
      <p:ext uri="{BB962C8B-B14F-4D97-AF65-F5344CB8AC3E}">
        <p14:creationId xmlns:p14="http://schemas.microsoft.com/office/powerpoint/2010/main" val="243811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5CDF9C8-186C-2781-FCF9-AB4AC39F7A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2397" y="4680294"/>
            <a:ext cx="5980617" cy="129580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3" name="直接箭头连接符 2">
            <a:extLst>
              <a:ext uri="{FF2B5EF4-FFF2-40B4-BE49-F238E27FC236}">
                <a16:creationId xmlns:a16="http://schemas.microsoft.com/office/drawing/2014/main" id="{2DFBA249-CEE6-901C-EE71-563A40F2C8AC}"/>
              </a:ext>
            </a:extLst>
          </p:cNvPr>
          <p:cNvCxnSpPr>
            <a:cxnSpLocks/>
          </p:cNvCxnSpPr>
          <p:nvPr/>
        </p:nvCxnSpPr>
        <p:spPr>
          <a:xfrm flipH="1">
            <a:off x="5258941" y="14130353"/>
            <a:ext cx="618525" cy="0"/>
          </a:xfrm>
          <a:prstGeom prst="straightConnector1">
            <a:avLst/>
          </a:prstGeom>
          <a:ln w="57150">
            <a:solidFill>
              <a:srgbClr val="C0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图片 5">
            <a:extLst>
              <a:ext uri="{FF2B5EF4-FFF2-40B4-BE49-F238E27FC236}">
                <a16:creationId xmlns:a16="http://schemas.microsoft.com/office/drawing/2014/main" id="{FDB44959-BB97-A6DE-6627-669EF7725B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0769" y="14045020"/>
            <a:ext cx="673190" cy="67319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07FE3F79-CBD7-69E3-F81E-76168BA7A82C}"/>
              </a:ext>
            </a:extLst>
          </p:cNvPr>
          <p:cNvSpPr txBox="1"/>
          <p:nvPr/>
        </p:nvSpPr>
        <p:spPr>
          <a:xfrm>
            <a:off x="1134000" y="1173600"/>
            <a:ext cx="8151650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单手指操控</a:t>
            </a:r>
            <a:endParaRPr lang="en-US" altLang="zh-CN" sz="8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71414" indent="-571414">
              <a:buFont typeface="Arial" panose="020B0604020202020204" pitchFamily="34" charset="0"/>
              <a:buChar char="•"/>
            </a:pPr>
            <a:endParaRPr lang="en-US" altLang="zh-CN" sz="2000" dirty="0"/>
          </a:p>
          <a:p>
            <a:pPr marL="571414" indent="-571414">
              <a:buFont typeface="Arial" panose="020B0604020202020204" pitchFamily="34" charset="0"/>
              <a:buChar char="•"/>
            </a:pPr>
            <a:r>
              <a:rPr lang="zh-CN" altLang="en-US" sz="4400" dirty="0"/>
              <a:t>网页自动滚动，可调速</a:t>
            </a:r>
            <a:endParaRPr lang="en-US" altLang="zh-CN" sz="4400" dirty="0"/>
          </a:p>
          <a:p>
            <a:pPr marL="571414" indent="-571414">
              <a:buFont typeface="Arial" panose="020B0604020202020204" pitchFamily="34" charset="0"/>
              <a:buChar char="•"/>
            </a:pPr>
            <a:r>
              <a:rPr lang="zh-CN" altLang="en-US" sz="4400" dirty="0"/>
              <a:t>最简操作，最少手指移动</a:t>
            </a:r>
            <a:endParaRPr lang="en-US" altLang="zh-CN" sz="4400" dirty="0"/>
          </a:p>
        </p:txBody>
      </p:sp>
      <p:sp>
        <p:nvSpPr>
          <p:cNvPr id="8" name="标注: 弯曲线形 7">
            <a:extLst>
              <a:ext uri="{FF2B5EF4-FFF2-40B4-BE49-F238E27FC236}">
                <a16:creationId xmlns:a16="http://schemas.microsoft.com/office/drawing/2014/main" id="{BE21B4F0-123D-7ECE-2033-A3D246B0A7ED}"/>
              </a:ext>
            </a:extLst>
          </p:cNvPr>
          <p:cNvSpPr/>
          <p:nvPr/>
        </p:nvSpPr>
        <p:spPr>
          <a:xfrm>
            <a:off x="434460" y="12327614"/>
            <a:ext cx="3124970" cy="1478233"/>
          </a:xfrm>
          <a:prstGeom prst="borderCallout2">
            <a:avLst>
              <a:gd name="adj1" fmla="val 76737"/>
              <a:gd name="adj2" fmla="val 98363"/>
              <a:gd name="adj3" fmla="val 106418"/>
              <a:gd name="adj4" fmla="val 120826"/>
              <a:gd name="adj5" fmla="val 119504"/>
              <a:gd name="adj6" fmla="val 150262"/>
            </a:avLst>
          </a:prstGeom>
          <a:solidFill>
            <a:schemeClr val="bg1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3978" tIns="143978" rIns="143978" bIns="143978" rtlCol="0" anchor="ctr" anchorCtr="0"/>
          <a:lstStyle/>
          <a:p>
            <a:r>
              <a:rPr lang="en-US" altLang="zh-CN" sz="2400" dirty="0">
                <a:solidFill>
                  <a:srgbClr val="C00000"/>
                </a:solidFill>
              </a:rPr>
              <a:t>Touch &amp; swipe out of the button boundary, trigger page swipe.</a:t>
            </a:r>
          </a:p>
        </p:txBody>
      </p:sp>
      <p:sp>
        <p:nvSpPr>
          <p:cNvPr id="9" name="标注: 弯曲线形 8">
            <a:extLst>
              <a:ext uri="{FF2B5EF4-FFF2-40B4-BE49-F238E27FC236}">
                <a16:creationId xmlns:a16="http://schemas.microsoft.com/office/drawing/2014/main" id="{132E6603-A3F9-4F16-0E04-A9C81D168E51}"/>
              </a:ext>
            </a:extLst>
          </p:cNvPr>
          <p:cNvSpPr/>
          <p:nvPr/>
        </p:nvSpPr>
        <p:spPr>
          <a:xfrm>
            <a:off x="6254311" y="9767294"/>
            <a:ext cx="3596640" cy="2057743"/>
          </a:xfrm>
          <a:prstGeom prst="borderCallout2">
            <a:avLst>
              <a:gd name="adj1" fmla="val 100357"/>
              <a:gd name="adj2" fmla="val 67622"/>
              <a:gd name="adj3" fmla="val 154390"/>
              <a:gd name="adj4" fmla="val 57361"/>
              <a:gd name="adj5" fmla="val 181861"/>
              <a:gd name="adj6" fmla="val -4061"/>
            </a:avLst>
          </a:prstGeom>
          <a:solidFill>
            <a:schemeClr val="bg1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3978" tIns="143978" rIns="143978" bIns="143978" rtlCol="0" anchor="ctr" anchorCtr="0"/>
          <a:lstStyle/>
          <a:p>
            <a:r>
              <a:rPr lang="en-US" altLang="zh-CN" sz="2400" b="1" dirty="0">
                <a:solidFill>
                  <a:srgbClr val="C00000"/>
                </a:solidFill>
              </a:rPr>
              <a:t>Floating button:</a:t>
            </a:r>
          </a:p>
          <a:p>
            <a:r>
              <a:rPr lang="en-US" altLang="zh-CN" sz="2400" i="1" dirty="0">
                <a:solidFill>
                  <a:srgbClr val="C00000"/>
                </a:solidFill>
              </a:rPr>
              <a:t>Click:               </a:t>
            </a:r>
            <a:r>
              <a:rPr lang="en-US" altLang="zh-CN" sz="2400" dirty="0">
                <a:solidFill>
                  <a:srgbClr val="C00000"/>
                </a:solidFill>
              </a:rPr>
              <a:t>scroll up</a:t>
            </a:r>
          </a:p>
          <a:p>
            <a:r>
              <a:rPr lang="en-US" altLang="zh-CN" sz="2400" i="1" dirty="0">
                <a:solidFill>
                  <a:srgbClr val="C00000"/>
                </a:solidFill>
              </a:rPr>
              <a:t>Double-click: </a:t>
            </a:r>
            <a:r>
              <a:rPr lang="en-US" altLang="zh-CN" sz="2400" dirty="0">
                <a:solidFill>
                  <a:srgbClr val="C00000"/>
                </a:solidFill>
              </a:rPr>
              <a:t>auto-scroll</a:t>
            </a:r>
          </a:p>
          <a:p>
            <a:r>
              <a:rPr lang="en-US" altLang="zh-CN" sz="2400" i="1" dirty="0">
                <a:solidFill>
                  <a:srgbClr val="C00000"/>
                </a:solidFill>
              </a:rPr>
              <a:t>Long-click:     </a:t>
            </a:r>
            <a:r>
              <a:rPr lang="en-US" altLang="zh-CN" sz="2400" dirty="0">
                <a:solidFill>
                  <a:srgbClr val="C00000"/>
                </a:solidFill>
              </a:rPr>
              <a:t>drag &amp; move</a:t>
            </a:r>
          </a:p>
          <a:p>
            <a:r>
              <a:rPr lang="en-US" altLang="zh-CN" sz="2400" i="1" dirty="0">
                <a:solidFill>
                  <a:srgbClr val="C00000"/>
                </a:solidFill>
              </a:rPr>
              <a:t>Swipe-out:     </a:t>
            </a:r>
            <a:r>
              <a:rPr lang="en-US" altLang="zh-CN" sz="2400" dirty="0">
                <a:solidFill>
                  <a:srgbClr val="C00000"/>
                </a:solidFill>
              </a:rPr>
              <a:t>swipe page</a:t>
            </a:r>
            <a:endParaRPr lang="zh-CN" altLang="en-US" sz="2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97809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A509278-CEAC-3015-71C4-6825D34A35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8146" y="4018722"/>
            <a:ext cx="8098750" cy="12958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40B81362-5FE0-75E5-C230-E17DEDB2B2AB}"/>
              </a:ext>
            </a:extLst>
          </p:cNvPr>
          <p:cNvSpPr txBox="1"/>
          <p:nvPr/>
        </p:nvSpPr>
        <p:spPr>
          <a:xfrm>
            <a:off x="1134000" y="1173600"/>
            <a:ext cx="840704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0" dirty="0"/>
              <a:t>Powerful ShareTo</a:t>
            </a:r>
          </a:p>
        </p:txBody>
      </p:sp>
    </p:spTree>
    <p:extLst>
      <p:ext uri="{BB962C8B-B14F-4D97-AF65-F5344CB8AC3E}">
        <p14:creationId xmlns:p14="http://schemas.microsoft.com/office/powerpoint/2010/main" val="6282623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8842C41-1361-3F9A-1870-02E418AA45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1609" y="4283253"/>
            <a:ext cx="5980615" cy="12958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E64E6211-42CD-03C0-916A-22745417D820}"/>
              </a:ext>
            </a:extLst>
          </p:cNvPr>
          <p:cNvSpPr txBox="1"/>
          <p:nvPr/>
        </p:nvSpPr>
        <p:spPr>
          <a:xfrm>
            <a:off x="1132501" y="1173600"/>
            <a:ext cx="815165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隐藏书签</a:t>
            </a:r>
            <a:endParaRPr lang="en-US" altLang="zh-CN" sz="8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71414" indent="-571414">
              <a:buFont typeface="Arial" panose="020B0604020202020204" pitchFamily="34" charset="0"/>
              <a:buChar char="•"/>
            </a:pPr>
            <a:endParaRPr lang="en-US" altLang="zh-CN" sz="2000" dirty="0"/>
          </a:p>
          <a:p>
            <a:pPr marL="571414" indent="-571414">
              <a:buFont typeface="Arial" panose="020B0604020202020204" pitchFamily="34" charset="0"/>
              <a:buChar char="•"/>
            </a:pPr>
            <a:r>
              <a:rPr lang="zh-CN" altLang="en-US" sz="4400" dirty="0"/>
              <a:t>可以隐藏你的个人书签</a:t>
            </a:r>
          </a:p>
        </p:txBody>
      </p:sp>
      <p:sp>
        <p:nvSpPr>
          <p:cNvPr id="7" name="标注: 弯曲线形 6">
            <a:extLst>
              <a:ext uri="{FF2B5EF4-FFF2-40B4-BE49-F238E27FC236}">
                <a16:creationId xmlns:a16="http://schemas.microsoft.com/office/drawing/2014/main" id="{74D979BD-3758-FE9F-9107-C3DC76ABE7D6}"/>
              </a:ext>
            </a:extLst>
          </p:cNvPr>
          <p:cNvSpPr/>
          <p:nvPr/>
        </p:nvSpPr>
        <p:spPr>
          <a:xfrm>
            <a:off x="6813818" y="10716679"/>
            <a:ext cx="2916184" cy="1567712"/>
          </a:xfrm>
          <a:prstGeom prst="borderCallout2">
            <a:avLst>
              <a:gd name="adj1" fmla="val 103969"/>
              <a:gd name="adj2" fmla="val 69098"/>
              <a:gd name="adj3" fmla="val 172933"/>
              <a:gd name="adj4" fmla="val 60309"/>
              <a:gd name="adj5" fmla="val 220771"/>
              <a:gd name="adj6" fmla="val 22991"/>
            </a:avLst>
          </a:prstGeom>
          <a:solidFill>
            <a:schemeClr val="bg1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3978" tIns="143978" rIns="143978" bIns="143978" rtlCol="0" anchor="ctr" anchorCtr="0"/>
          <a:lstStyle/>
          <a:p>
            <a:r>
              <a:rPr lang="en-US" altLang="zh-CN" sz="2400" dirty="0">
                <a:solidFill>
                  <a:srgbClr val="C00000"/>
                </a:solidFill>
              </a:rPr>
              <a:t>When showing hidden bookmarks, click to toggle status</a:t>
            </a:r>
            <a:endParaRPr lang="zh-CN" altLang="en-US" sz="2400" dirty="0">
              <a:solidFill>
                <a:srgbClr val="C00000"/>
              </a:solidFill>
            </a:endParaRPr>
          </a:p>
        </p:txBody>
      </p:sp>
      <p:sp>
        <p:nvSpPr>
          <p:cNvPr id="8" name="标注: 弯曲线形 7">
            <a:extLst>
              <a:ext uri="{FF2B5EF4-FFF2-40B4-BE49-F238E27FC236}">
                <a16:creationId xmlns:a16="http://schemas.microsoft.com/office/drawing/2014/main" id="{D6D8931F-FD11-12EA-25C1-3C802B98793D}"/>
              </a:ext>
            </a:extLst>
          </p:cNvPr>
          <p:cNvSpPr/>
          <p:nvPr/>
        </p:nvSpPr>
        <p:spPr>
          <a:xfrm>
            <a:off x="4232146" y="7148427"/>
            <a:ext cx="2581672" cy="518080"/>
          </a:xfrm>
          <a:prstGeom prst="borderCallout2">
            <a:avLst>
              <a:gd name="adj1" fmla="val 104502"/>
              <a:gd name="adj2" fmla="val 65261"/>
              <a:gd name="adj3" fmla="val 222056"/>
              <a:gd name="adj4" fmla="val 59718"/>
              <a:gd name="adj5" fmla="val 399335"/>
              <a:gd name="adj6" fmla="val 29046"/>
            </a:avLst>
          </a:prstGeom>
          <a:solidFill>
            <a:schemeClr val="bg1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3978" tIns="143978" rIns="143978" bIns="143978" rtlCol="0" anchor="ctr" anchorCtr="0"/>
          <a:lstStyle/>
          <a:p>
            <a:r>
              <a:rPr lang="zh-CN" altLang="en-US" sz="2000" dirty="0">
                <a:solidFill>
                  <a:srgbClr val="C00000"/>
                </a:solidFill>
              </a:rPr>
              <a:t>双击显示隐藏的书签</a:t>
            </a:r>
          </a:p>
        </p:txBody>
      </p:sp>
      <p:sp>
        <p:nvSpPr>
          <p:cNvPr id="9" name="标注: 弯曲线形 8">
            <a:extLst>
              <a:ext uri="{FF2B5EF4-FFF2-40B4-BE49-F238E27FC236}">
                <a16:creationId xmlns:a16="http://schemas.microsoft.com/office/drawing/2014/main" id="{B94B24B9-814A-6899-EBFE-4DA31F8C5FA8}"/>
              </a:ext>
            </a:extLst>
          </p:cNvPr>
          <p:cNvSpPr/>
          <p:nvPr/>
        </p:nvSpPr>
        <p:spPr>
          <a:xfrm>
            <a:off x="3897630" y="6569397"/>
            <a:ext cx="3659785" cy="1097111"/>
          </a:xfrm>
          <a:prstGeom prst="borderCallout2">
            <a:avLst>
              <a:gd name="adj1" fmla="val 100090"/>
              <a:gd name="adj2" fmla="val 37520"/>
              <a:gd name="adj3" fmla="val 137273"/>
              <a:gd name="adj4" fmla="val 18698"/>
              <a:gd name="adj5" fmla="val 159329"/>
              <a:gd name="adj6" fmla="val -6040"/>
            </a:avLst>
          </a:prstGeom>
          <a:solidFill>
            <a:schemeClr val="bg1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3978" tIns="143978" rIns="143978" bIns="143978" rtlCol="0" anchor="ctr" anchorCtr="0"/>
          <a:lstStyle/>
          <a:p>
            <a:r>
              <a:rPr lang="en-US" altLang="zh-CN" sz="2400" dirty="0">
                <a:solidFill>
                  <a:srgbClr val="C00000"/>
                </a:solidFill>
              </a:rPr>
              <a:t>Double-click the title to show hidden bookmarks</a:t>
            </a:r>
            <a:endParaRPr lang="zh-CN" altLang="en-US" sz="2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3799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9E5FE3D-7A7D-6A26-E5EF-E7BF4C0E99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4483" y="4158000"/>
            <a:ext cx="5979878" cy="129564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4B55BFB8-F076-C2C1-EDBD-40C9634E6C53}"/>
              </a:ext>
            </a:extLst>
          </p:cNvPr>
          <p:cNvSpPr txBox="1"/>
          <p:nvPr/>
        </p:nvSpPr>
        <p:spPr>
          <a:xfrm>
            <a:off x="1134000" y="1173600"/>
            <a:ext cx="874301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支持脚本注入</a:t>
            </a:r>
            <a:endParaRPr lang="en-US" altLang="zh-CN" sz="8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71414" indent="-571414">
              <a:buFont typeface="Arial" panose="020B0604020202020204" pitchFamily="34" charset="0"/>
              <a:buChar char="•"/>
            </a:pPr>
            <a:endParaRPr lang="en-US" altLang="zh-CN" sz="2000" dirty="0"/>
          </a:p>
          <a:p>
            <a:pPr marL="571414" indent="-571414">
              <a:buFont typeface="Arial" panose="020B0604020202020204" pitchFamily="34" charset="0"/>
              <a:buChar char="•"/>
            </a:pPr>
            <a:r>
              <a:rPr lang="zh-CN" altLang="en-US" sz="4400" dirty="0"/>
              <a:t>支持油猴脚本</a:t>
            </a:r>
            <a:endParaRPr lang="en-US" altLang="zh-CN" sz="4400" dirty="0"/>
          </a:p>
        </p:txBody>
      </p:sp>
    </p:spTree>
    <p:extLst>
      <p:ext uri="{BB962C8B-B14F-4D97-AF65-F5344CB8AC3E}">
        <p14:creationId xmlns:p14="http://schemas.microsoft.com/office/powerpoint/2010/main" val="25562661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DBC2BB68-DD24-9CC9-4796-7D477836BF11}"/>
              </a:ext>
            </a:extLst>
          </p:cNvPr>
          <p:cNvSpPr txBox="1"/>
          <p:nvPr/>
        </p:nvSpPr>
        <p:spPr>
          <a:xfrm>
            <a:off x="1134000" y="1173600"/>
            <a:ext cx="840704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暗夜模式</a:t>
            </a:r>
            <a:r>
              <a:rPr lang="en-US" altLang="zh-CN" sz="8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&amp;</a:t>
            </a:r>
          </a:p>
          <a:p>
            <a:r>
              <a:rPr lang="en-US" altLang="zh-CN" sz="8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zh-CN" altLang="en-US" sz="8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强大分享功能</a:t>
            </a:r>
            <a:endParaRPr lang="en-US" altLang="zh-CN" sz="8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DE28818-BE07-AD63-5A38-AB1E9C26F5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2609" y="4243099"/>
            <a:ext cx="5980615" cy="129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156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5D9CF57A-3731-53FA-7103-46EB289B07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2397" y="4613674"/>
            <a:ext cx="5980617" cy="12958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F6F84BC0-0102-E097-55F7-1A61CD2A97B6}"/>
              </a:ext>
            </a:extLst>
          </p:cNvPr>
          <p:cNvSpPr txBox="1"/>
          <p:nvPr/>
        </p:nvSpPr>
        <p:spPr>
          <a:xfrm>
            <a:off x="1134225" y="1173525"/>
            <a:ext cx="8744400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0" dirty="0"/>
              <a:t>Tiny and Clean</a:t>
            </a:r>
          </a:p>
          <a:p>
            <a:pPr marL="571414" indent="-571414">
              <a:buFont typeface="Arial" panose="020B0604020202020204" pitchFamily="34" charset="0"/>
              <a:buChar char="•"/>
            </a:pPr>
            <a:endParaRPr lang="en-US" altLang="zh-CN" sz="2000" dirty="0"/>
          </a:p>
          <a:p>
            <a:pPr marL="571414" indent="-571414">
              <a:buFont typeface="Arial" panose="020B0604020202020204" pitchFamily="34" charset="0"/>
              <a:buChar char="•"/>
            </a:pPr>
            <a:r>
              <a:rPr lang="en-US" altLang="zh-CN" sz="4400" dirty="0"/>
              <a:t>Only 4m size</a:t>
            </a:r>
          </a:p>
          <a:p>
            <a:pPr marL="571414" indent="-571414">
              <a:buFont typeface="Arial" panose="020B0604020202020204" pitchFamily="34" charset="0"/>
              <a:buChar char="•"/>
            </a:pPr>
            <a:r>
              <a:rPr lang="en-US" altLang="zh-CN" sz="4400" dirty="0"/>
              <a:t>Ad-free, pure browsing</a:t>
            </a:r>
          </a:p>
        </p:txBody>
      </p:sp>
    </p:spTree>
    <p:extLst>
      <p:ext uri="{BB962C8B-B14F-4D97-AF65-F5344CB8AC3E}">
        <p14:creationId xmlns:p14="http://schemas.microsoft.com/office/powerpoint/2010/main" val="24213952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5CDF9C8-186C-2781-FCF9-AB4AC39F7A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2397" y="4680294"/>
            <a:ext cx="5980617" cy="129580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3" name="直接箭头连接符 2">
            <a:extLst>
              <a:ext uri="{FF2B5EF4-FFF2-40B4-BE49-F238E27FC236}">
                <a16:creationId xmlns:a16="http://schemas.microsoft.com/office/drawing/2014/main" id="{2DFBA249-CEE6-901C-EE71-563A40F2C8AC}"/>
              </a:ext>
            </a:extLst>
          </p:cNvPr>
          <p:cNvCxnSpPr>
            <a:cxnSpLocks/>
          </p:cNvCxnSpPr>
          <p:nvPr/>
        </p:nvCxnSpPr>
        <p:spPr>
          <a:xfrm flipH="1">
            <a:off x="5258941" y="14130353"/>
            <a:ext cx="618525" cy="0"/>
          </a:xfrm>
          <a:prstGeom prst="straightConnector1">
            <a:avLst/>
          </a:prstGeom>
          <a:ln w="57150">
            <a:solidFill>
              <a:srgbClr val="C0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图片 5">
            <a:extLst>
              <a:ext uri="{FF2B5EF4-FFF2-40B4-BE49-F238E27FC236}">
                <a16:creationId xmlns:a16="http://schemas.microsoft.com/office/drawing/2014/main" id="{FDB44959-BB97-A6DE-6627-669EF7725B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0769" y="14045020"/>
            <a:ext cx="673190" cy="67319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07FE3F79-CBD7-69E3-F81E-76168BA7A82C}"/>
              </a:ext>
            </a:extLst>
          </p:cNvPr>
          <p:cNvSpPr txBox="1"/>
          <p:nvPr/>
        </p:nvSpPr>
        <p:spPr>
          <a:xfrm>
            <a:off x="1134000" y="1173600"/>
            <a:ext cx="8151650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0" dirty="0"/>
              <a:t>Finger Friendly</a:t>
            </a:r>
          </a:p>
          <a:p>
            <a:pPr marL="571414" indent="-571414">
              <a:buFont typeface="Arial" panose="020B0604020202020204" pitchFamily="34" charset="0"/>
              <a:buChar char="•"/>
            </a:pPr>
            <a:endParaRPr lang="en-US" altLang="zh-CN" sz="2000" dirty="0"/>
          </a:p>
          <a:p>
            <a:pPr marL="571414" indent="-571414">
              <a:buFont typeface="Arial" panose="020B0604020202020204" pitchFamily="34" charset="0"/>
              <a:buChar char="•"/>
            </a:pPr>
            <a:r>
              <a:rPr lang="en-US" altLang="zh-CN" sz="4400" dirty="0"/>
              <a:t>Webpage auto scroll</a:t>
            </a:r>
          </a:p>
          <a:p>
            <a:pPr marL="571414" indent="-571414">
              <a:buFont typeface="Arial" panose="020B0604020202020204" pitchFamily="34" charset="0"/>
              <a:buChar char="•"/>
            </a:pPr>
            <a:r>
              <a:rPr lang="en-US" altLang="zh-CN" sz="4400" dirty="0"/>
              <a:t>Least finger movement</a:t>
            </a:r>
          </a:p>
        </p:txBody>
      </p:sp>
      <p:sp>
        <p:nvSpPr>
          <p:cNvPr id="8" name="标注: 弯曲线形 7">
            <a:extLst>
              <a:ext uri="{FF2B5EF4-FFF2-40B4-BE49-F238E27FC236}">
                <a16:creationId xmlns:a16="http://schemas.microsoft.com/office/drawing/2014/main" id="{BE21B4F0-123D-7ECE-2033-A3D246B0A7ED}"/>
              </a:ext>
            </a:extLst>
          </p:cNvPr>
          <p:cNvSpPr/>
          <p:nvPr/>
        </p:nvSpPr>
        <p:spPr>
          <a:xfrm>
            <a:off x="434460" y="12327614"/>
            <a:ext cx="3124970" cy="1478233"/>
          </a:xfrm>
          <a:prstGeom prst="borderCallout2">
            <a:avLst>
              <a:gd name="adj1" fmla="val 76737"/>
              <a:gd name="adj2" fmla="val 98363"/>
              <a:gd name="adj3" fmla="val 106418"/>
              <a:gd name="adj4" fmla="val 120826"/>
              <a:gd name="adj5" fmla="val 119504"/>
              <a:gd name="adj6" fmla="val 150262"/>
            </a:avLst>
          </a:prstGeom>
          <a:solidFill>
            <a:schemeClr val="bg1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3978" tIns="143978" rIns="143978" bIns="143978" rtlCol="0" anchor="ctr" anchorCtr="0"/>
          <a:lstStyle/>
          <a:p>
            <a:r>
              <a:rPr lang="en-US" altLang="zh-CN" sz="2400" dirty="0">
                <a:solidFill>
                  <a:srgbClr val="C00000"/>
                </a:solidFill>
              </a:rPr>
              <a:t>Touch &amp; swipe out of the button boundary, trigger page swipe.</a:t>
            </a:r>
          </a:p>
        </p:txBody>
      </p:sp>
      <p:sp>
        <p:nvSpPr>
          <p:cNvPr id="9" name="标注: 弯曲线形 8">
            <a:extLst>
              <a:ext uri="{FF2B5EF4-FFF2-40B4-BE49-F238E27FC236}">
                <a16:creationId xmlns:a16="http://schemas.microsoft.com/office/drawing/2014/main" id="{132E6603-A3F9-4F16-0E04-A9C81D168E51}"/>
              </a:ext>
            </a:extLst>
          </p:cNvPr>
          <p:cNvSpPr/>
          <p:nvPr/>
        </p:nvSpPr>
        <p:spPr>
          <a:xfrm>
            <a:off x="6254311" y="9767294"/>
            <a:ext cx="3596640" cy="2057743"/>
          </a:xfrm>
          <a:prstGeom prst="borderCallout2">
            <a:avLst>
              <a:gd name="adj1" fmla="val 100357"/>
              <a:gd name="adj2" fmla="val 67622"/>
              <a:gd name="adj3" fmla="val 154390"/>
              <a:gd name="adj4" fmla="val 57361"/>
              <a:gd name="adj5" fmla="val 181861"/>
              <a:gd name="adj6" fmla="val -4061"/>
            </a:avLst>
          </a:prstGeom>
          <a:solidFill>
            <a:schemeClr val="bg1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3978" tIns="143978" rIns="143978" bIns="143978" rtlCol="0" anchor="ctr" anchorCtr="0"/>
          <a:lstStyle/>
          <a:p>
            <a:r>
              <a:rPr lang="en-US" altLang="zh-CN" sz="2400" b="1" dirty="0">
                <a:solidFill>
                  <a:srgbClr val="C00000"/>
                </a:solidFill>
              </a:rPr>
              <a:t>Floating button:</a:t>
            </a:r>
          </a:p>
          <a:p>
            <a:r>
              <a:rPr lang="en-US" altLang="zh-CN" sz="2400" i="1" dirty="0">
                <a:solidFill>
                  <a:srgbClr val="C00000"/>
                </a:solidFill>
              </a:rPr>
              <a:t>Click:               </a:t>
            </a:r>
            <a:r>
              <a:rPr lang="en-US" altLang="zh-CN" sz="2400" dirty="0">
                <a:solidFill>
                  <a:srgbClr val="C00000"/>
                </a:solidFill>
              </a:rPr>
              <a:t>scroll up</a:t>
            </a:r>
          </a:p>
          <a:p>
            <a:r>
              <a:rPr lang="en-US" altLang="zh-CN" sz="2400" i="1" dirty="0">
                <a:solidFill>
                  <a:srgbClr val="C00000"/>
                </a:solidFill>
              </a:rPr>
              <a:t>Double-click: </a:t>
            </a:r>
            <a:r>
              <a:rPr lang="en-US" altLang="zh-CN" sz="2400" dirty="0">
                <a:solidFill>
                  <a:srgbClr val="C00000"/>
                </a:solidFill>
              </a:rPr>
              <a:t>auto-scroll</a:t>
            </a:r>
          </a:p>
          <a:p>
            <a:r>
              <a:rPr lang="en-US" altLang="zh-CN" sz="2400" i="1" dirty="0">
                <a:solidFill>
                  <a:srgbClr val="C00000"/>
                </a:solidFill>
              </a:rPr>
              <a:t>Long-click:     </a:t>
            </a:r>
            <a:r>
              <a:rPr lang="en-US" altLang="zh-CN" sz="2400" dirty="0">
                <a:solidFill>
                  <a:srgbClr val="C00000"/>
                </a:solidFill>
              </a:rPr>
              <a:t>drag &amp; move</a:t>
            </a:r>
          </a:p>
          <a:p>
            <a:r>
              <a:rPr lang="en-US" altLang="zh-CN" sz="2400" i="1" dirty="0">
                <a:solidFill>
                  <a:srgbClr val="C00000"/>
                </a:solidFill>
              </a:rPr>
              <a:t>Swipe-out:     </a:t>
            </a:r>
            <a:r>
              <a:rPr lang="en-US" altLang="zh-CN" sz="2400" dirty="0">
                <a:solidFill>
                  <a:srgbClr val="C00000"/>
                </a:solidFill>
              </a:rPr>
              <a:t>swipe page</a:t>
            </a:r>
            <a:endParaRPr lang="zh-CN" altLang="en-US" sz="2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54624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8842C41-1361-3F9A-1870-02E418AA45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4114" y="4379505"/>
            <a:ext cx="5980615" cy="12958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E64E6211-42CD-03C0-916A-22745417D820}"/>
              </a:ext>
            </a:extLst>
          </p:cNvPr>
          <p:cNvSpPr txBox="1"/>
          <p:nvPr/>
        </p:nvSpPr>
        <p:spPr>
          <a:xfrm>
            <a:off x="1132501" y="1173600"/>
            <a:ext cx="815165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0" dirty="0"/>
              <a:t>Hide Bookmarks</a:t>
            </a:r>
          </a:p>
          <a:p>
            <a:pPr marL="571414" indent="-571414">
              <a:buFont typeface="Arial" panose="020B0604020202020204" pitchFamily="34" charset="0"/>
              <a:buChar char="•"/>
            </a:pPr>
            <a:endParaRPr lang="en-US" altLang="zh-CN" sz="2000" dirty="0"/>
          </a:p>
          <a:p>
            <a:pPr marL="571414" indent="-571414">
              <a:buFont typeface="Arial" panose="020B0604020202020204" pitchFamily="34" charset="0"/>
              <a:buChar char="•"/>
            </a:pPr>
            <a:r>
              <a:rPr lang="en-US" altLang="zh-CN" sz="4400" dirty="0"/>
              <a:t>Hide your private bookmarks</a:t>
            </a:r>
            <a:endParaRPr lang="zh-CN" altLang="en-US" sz="4400" dirty="0"/>
          </a:p>
        </p:txBody>
      </p:sp>
      <p:sp>
        <p:nvSpPr>
          <p:cNvPr id="7" name="标注: 弯曲线形 6">
            <a:extLst>
              <a:ext uri="{FF2B5EF4-FFF2-40B4-BE49-F238E27FC236}">
                <a16:creationId xmlns:a16="http://schemas.microsoft.com/office/drawing/2014/main" id="{74D979BD-3758-FE9F-9107-C3DC76ABE7D6}"/>
              </a:ext>
            </a:extLst>
          </p:cNvPr>
          <p:cNvSpPr/>
          <p:nvPr/>
        </p:nvSpPr>
        <p:spPr>
          <a:xfrm>
            <a:off x="7006323" y="10812931"/>
            <a:ext cx="2916184" cy="1567712"/>
          </a:xfrm>
          <a:prstGeom prst="borderCallout2">
            <a:avLst>
              <a:gd name="adj1" fmla="val 103969"/>
              <a:gd name="adj2" fmla="val 69098"/>
              <a:gd name="adj3" fmla="val 172933"/>
              <a:gd name="adj4" fmla="val 60309"/>
              <a:gd name="adj5" fmla="val 220771"/>
              <a:gd name="adj6" fmla="val 22991"/>
            </a:avLst>
          </a:prstGeom>
          <a:solidFill>
            <a:schemeClr val="bg1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3978" tIns="143978" rIns="143978" bIns="143978" rtlCol="0" anchor="ctr" anchorCtr="0"/>
          <a:lstStyle/>
          <a:p>
            <a:r>
              <a:rPr lang="en-US" altLang="zh-CN" sz="2400" dirty="0">
                <a:solidFill>
                  <a:srgbClr val="C00000"/>
                </a:solidFill>
              </a:rPr>
              <a:t>When showing hidden bookmarks, click to toggle status</a:t>
            </a:r>
            <a:endParaRPr lang="zh-CN" altLang="en-US" sz="2400" dirty="0">
              <a:solidFill>
                <a:srgbClr val="C00000"/>
              </a:solidFill>
            </a:endParaRPr>
          </a:p>
        </p:txBody>
      </p:sp>
      <p:sp>
        <p:nvSpPr>
          <p:cNvPr id="8" name="标注: 弯曲线形 7">
            <a:extLst>
              <a:ext uri="{FF2B5EF4-FFF2-40B4-BE49-F238E27FC236}">
                <a16:creationId xmlns:a16="http://schemas.microsoft.com/office/drawing/2014/main" id="{D6D8931F-FD11-12EA-25C1-3C802B98793D}"/>
              </a:ext>
            </a:extLst>
          </p:cNvPr>
          <p:cNvSpPr/>
          <p:nvPr/>
        </p:nvSpPr>
        <p:spPr>
          <a:xfrm>
            <a:off x="4424651" y="7244679"/>
            <a:ext cx="2581672" cy="518080"/>
          </a:xfrm>
          <a:prstGeom prst="borderCallout2">
            <a:avLst>
              <a:gd name="adj1" fmla="val 104502"/>
              <a:gd name="adj2" fmla="val 65261"/>
              <a:gd name="adj3" fmla="val 222056"/>
              <a:gd name="adj4" fmla="val 59718"/>
              <a:gd name="adj5" fmla="val 399335"/>
              <a:gd name="adj6" fmla="val 29046"/>
            </a:avLst>
          </a:prstGeom>
          <a:solidFill>
            <a:schemeClr val="bg1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3978" tIns="143978" rIns="143978" bIns="143978" rtlCol="0" anchor="ctr" anchorCtr="0"/>
          <a:lstStyle/>
          <a:p>
            <a:r>
              <a:rPr lang="zh-CN" altLang="en-US" sz="2000" dirty="0">
                <a:solidFill>
                  <a:srgbClr val="C00000"/>
                </a:solidFill>
              </a:rPr>
              <a:t>双击显示隐藏的书签</a:t>
            </a:r>
          </a:p>
        </p:txBody>
      </p:sp>
      <p:sp>
        <p:nvSpPr>
          <p:cNvPr id="9" name="标注: 弯曲线形 8">
            <a:extLst>
              <a:ext uri="{FF2B5EF4-FFF2-40B4-BE49-F238E27FC236}">
                <a16:creationId xmlns:a16="http://schemas.microsoft.com/office/drawing/2014/main" id="{B94B24B9-814A-6899-EBFE-4DA31F8C5FA8}"/>
              </a:ext>
            </a:extLst>
          </p:cNvPr>
          <p:cNvSpPr/>
          <p:nvPr/>
        </p:nvSpPr>
        <p:spPr>
          <a:xfrm>
            <a:off x="4090135" y="6665649"/>
            <a:ext cx="3659785" cy="1097111"/>
          </a:xfrm>
          <a:prstGeom prst="borderCallout2">
            <a:avLst>
              <a:gd name="adj1" fmla="val 100090"/>
              <a:gd name="adj2" fmla="val 37520"/>
              <a:gd name="adj3" fmla="val 137273"/>
              <a:gd name="adj4" fmla="val 18698"/>
              <a:gd name="adj5" fmla="val 159329"/>
              <a:gd name="adj6" fmla="val -6040"/>
            </a:avLst>
          </a:prstGeom>
          <a:solidFill>
            <a:schemeClr val="bg1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3978" tIns="143978" rIns="143978" bIns="143978" rtlCol="0" anchor="ctr" anchorCtr="0"/>
          <a:lstStyle/>
          <a:p>
            <a:r>
              <a:rPr lang="en-US" altLang="zh-CN" sz="2400" dirty="0">
                <a:solidFill>
                  <a:srgbClr val="C00000"/>
                </a:solidFill>
              </a:rPr>
              <a:t>Double-click the title to show hidden bookmarks</a:t>
            </a:r>
            <a:endParaRPr lang="zh-CN" altLang="en-US" sz="2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62341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9E5FE3D-7A7D-6A26-E5EF-E7BF4C0E99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4483" y="4288467"/>
            <a:ext cx="5979878" cy="129564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4B55BFB8-F076-C2C1-EDBD-40C9634E6C53}"/>
              </a:ext>
            </a:extLst>
          </p:cNvPr>
          <p:cNvSpPr txBox="1"/>
          <p:nvPr/>
        </p:nvSpPr>
        <p:spPr>
          <a:xfrm>
            <a:off x="1134000" y="1173600"/>
            <a:ext cx="874301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0" dirty="0"/>
              <a:t>Inject Javascript</a:t>
            </a:r>
          </a:p>
          <a:p>
            <a:pPr marL="571414" indent="-571414">
              <a:buFont typeface="Arial" panose="020B0604020202020204" pitchFamily="34" charset="0"/>
              <a:buChar char="•"/>
            </a:pPr>
            <a:endParaRPr lang="en-US" altLang="zh-CN" sz="2000" dirty="0"/>
          </a:p>
          <a:p>
            <a:pPr marL="571414" indent="-571414">
              <a:buFont typeface="Arial" panose="020B0604020202020204" pitchFamily="34" charset="0"/>
              <a:buChar char="•"/>
            </a:pPr>
            <a:r>
              <a:rPr lang="en-US" altLang="zh-CN" sz="4400" dirty="0"/>
              <a:t>Support TamperMonkey  scripts</a:t>
            </a:r>
          </a:p>
        </p:txBody>
      </p:sp>
    </p:spTree>
    <p:extLst>
      <p:ext uri="{BB962C8B-B14F-4D97-AF65-F5344CB8AC3E}">
        <p14:creationId xmlns:p14="http://schemas.microsoft.com/office/powerpoint/2010/main" val="2124493418"/>
      </p:ext>
    </p:extLst>
  </p:cSld>
  <p:clrMapOvr>
    <a:masterClrMapping/>
  </p:clrMapOvr>
</p:sld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3_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TM02892315[[fn=丝状]]</Template>
  <TotalTime>720</TotalTime>
  <Words>359</Words>
  <Application>Microsoft Office PowerPoint</Application>
  <PresentationFormat>自定义</PresentationFormat>
  <Paragraphs>98</Paragraphs>
  <Slides>20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4</vt:i4>
      </vt:variant>
      <vt:variant>
        <vt:lpstr>幻灯片标题</vt:lpstr>
      </vt:variant>
      <vt:variant>
        <vt:i4>20</vt:i4>
      </vt:variant>
    </vt:vector>
  </HeadingPairs>
  <TitlesOfParts>
    <vt:vector size="29" baseType="lpstr">
      <vt:lpstr>微软雅黑</vt:lpstr>
      <vt:lpstr>Arial</vt:lpstr>
      <vt:lpstr>Calibri</vt:lpstr>
      <vt:lpstr>Calibri Light</vt:lpstr>
      <vt:lpstr>Wingdings 2</vt:lpstr>
      <vt:lpstr>HDOfficeLightV0</vt:lpstr>
      <vt:lpstr>1_HDOfficeLightV0</vt:lpstr>
      <vt:lpstr>2_HDOfficeLightV0</vt:lpstr>
      <vt:lpstr>3_HDOfficeLightV0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ken zhao</dc:creator>
  <cp:lastModifiedBy>ken zhao</cp:lastModifiedBy>
  <cp:revision>66</cp:revision>
  <dcterms:created xsi:type="dcterms:W3CDTF">2024-01-21T03:26:26Z</dcterms:created>
  <dcterms:modified xsi:type="dcterms:W3CDTF">2024-02-04T14:57:34Z</dcterms:modified>
</cp:coreProperties>
</file>